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77" r:id="rId2"/>
    <p:sldId id="312" r:id="rId3"/>
    <p:sldId id="335" r:id="rId4"/>
    <p:sldId id="313" r:id="rId5"/>
    <p:sldId id="311" r:id="rId6"/>
    <p:sldId id="336" r:id="rId7"/>
    <p:sldId id="338" r:id="rId8"/>
    <p:sldId id="339" r:id="rId9"/>
    <p:sldId id="337" r:id="rId10"/>
    <p:sldId id="346" r:id="rId11"/>
    <p:sldId id="344" r:id="rId12"/>
    <p:sldId id="345" r:id="rId13"/>
    <p:sldId id="340" r:id="rId14"/>
    <p:sldId id="343" r:id="rId15"/>
    <p:sldId id="342" r:id="rId16"/>
    <p:sldId id="341" r:id="rId17"/>
    <p:sldId id="347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348" r:id="rId28"/>
  </p:sldIdLst>
  <p:sldSz cx="12192000" cy="6858000"/>
  <p:notesSz cx="6858000" cy="9144000"/>
  <p:embeddedFontLst>
    <p:embeddedFont>
      <p:font typeface="Pacifico" panose="00000500000000000000" pitchFamily="2" charset="0"/>
      <p:regular r:id="rId30"/>
    </p:embeddedFont>
    <p:embeddedFont>
      <p:font typeface="Quicksand Light" pitchFamily="2" charset="0"/>
      <p:regular r:id="rId31"/>
    </p:embeddedFont>
    <p:embeddedFont>
      <p:font typeface="맑은 고딕" panose="020B0503020000020004" pitchFamily="50" charset="-127"/>
      <p:regular r:id="rId32"/>
      <p:bold r:id="rId3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0202"/>
    <a:srgbClr val="DE9468"/>
    <a:srgbClr val="FCF8F7"/>
    <a:srgbClr val="522A12"/>
    <a:srgbClr val="F1D2BA"/>
    <a:srgbClr val="F4DDCD"/>
    <a:srgbClr val="F8E3D2"/>
    <a:srgbClr val="89AE9D"/>
    <a:srgbClr val="F5EAE2"/>
    <a:srgbClr val="E9B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0" autoAdjust="0"/>
    <p:restoredTop sz="94660"/>
  </p:normalViewPr>
  <p:slideViewPr>
    <p:cSldViewPr snapToGrid="0">
      <p:cViewPr>
        <p:scale>
          <a:sx n="75" d="100"/>
          <a:sy n="75" d="100"/>
        </p:scale>
        <p:origin x="1248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2020-12-15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12" Type="http://schemas.openxmlformats.org/officeDocument/2006/relationships/image" Target="../media/image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svg"/><Relationship Id="rId11" Type="http://schemas.openxmlformats.org/officeDocument/2006/relationships/image" Target="../media/image5.png"/><Relationship Id="rId5" Type="http://schemas.openxmlformats.org/officeDocument/2006/relationships/image" Target="../media/image33.pn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Relationship Id="rId14" Type="http://schemas.openxmlformats.org/officeDocument/2006/relationships/image" Target="../media/image8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40.svg"/><Relationship Id="rId4" Type="http://schemas.openxmlformats.org/officeDocument/2006/relationships/image" Target="../media/image2.svg"/><Relationship Id="rId9" Type="http://schemas.openxmlformats.org/officeDocument/2006/relationships/image" Target="../media/image39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.svg"/><Relationship Id="rId9" Type="http://schemas.openxmlformats.org/officeDocument/2006/relationships/image" Target="../media/image25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33.png"/><Relationship Id="rId5" Type="http://schemas.openxmlformats.org/officeDocument/2006/relationships/image" Target="../media/image15.png"/><Relationship Id="rId10" Type="http://schemas.openxmlformats.org/officeDocument/2006/relationships/image" Target="../media/image32.svg"/><Relationship Id="rId4" Type="http://schemas.openxmlformats.org/officeDocument/2006/relationships/image" Target="../media/image2.svg"/><Relationship Id="rId9" Type="http://schemas.openxmlformats.org/officeDocument/2006/relationships/image" Target="../media/image31.png"/><Relationship Id="rId14" Type="http://schemas.openxmlformats.org/officeDocument/2006/relationships/image" Target="../media/image36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3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37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40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7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40.svg"/><Relationship Id="rId4" Type="http://schemas.openxmlformats.org/officeDocument/2006/relationships/image" Target="../media/image2.svg"/><Relationship Id="rId9" Type="http://schemas.openxmlformats.org/officeDocument/2006/relationships/image" Target="../media/image39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3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29.png"/><Relationship Id="rId5" Type="http://schemas.openxmlformats.org/officeDocument/2006/relationships/image" Target="../media/image9.png"/><Relationship Id="rId10" Type="http://schemas.openxmlformats.org/officeDocument/2006/relationships/image" Target="../media/image16.svg"/><Relationship Id="rId4" Type="http://schemas.openxmlformats.org/officeDocument/2006/relationships/image" Target="../media/image2.svg"/><Relationship Id="rId9" Type="http://schemas.openxmlformats.org/officeDocument/2006/relationships/image" Target="../media/image15.png"/><Relationship Id="rId14" Type="http://schemas.openxmlformats.org/officeDocument/2006/relationships/image" Target="../media/image32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12" Type="http://schemas.openxmlformats.org/officeDocument/2006/relationships/image" Target="../media/image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svg"/><Relationship Id="rId11" Type="http://schemas.openxmlformats.org/officeDocument/2006/relationships/image" Target="../media/image5.png"/><Relationship Id="rId5" Type="http://schemas.openxmlformats.org/officeDocument/2006/relationships/image" Target="../media/image33.pn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Relationship Id="rId14" Type="http://schemas.openxmlformats.org/officeDocument/2006/relationships/image" Target="../media/image8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.svg"/><Relationship Id="rId9" Type="http://schemas.openxmlformats.org/officeDocument/2006/relationships/image" Target="../media/image25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8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svg"/><Relationship Id="rId11" Type="http://schemas.openxmlformats.org/officeDocument/2006/relationships/image" Target="../media/image17.png"/><Relationship Id="rId5" Type="http://schemas.openxmlformats.org/officeDocument/2006/relationships/image" Target="../media/image27.png"/><Relationship Id="rId15" Type="http://schemas.openxmlformats.org/officeDocument/2006/relationships/image" Target="../media/image39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6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33.png"/><Relationship Id="rId5" Type="http://schemas.openxmlformats.org/officeDocument/2006/relationships/image" Target="../media/image15.png"/><Relationship Id="rId10" Type="http://schemas.openxmlformats.org/officeDocument/2006/relationships/image" Target="../media/image32.svg"/><Relationship Id="rId4" Type="http://schemas.openxmlformats.org/officeDocument/2006/relationships/image" Target="../media/image2.svg"/><Relationship Id="rId9" Type="http://schemas.openxmlformats.org/officeDocument/2006/relationships/image" Target="../media/image31.png"/><Relationship Id="rId14" Type="http://schemas.openxmlformats.org/officeDocument/2006/relationships/image" Target="../media/image36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3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37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40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7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39.png"/><Relationship Id="rId3" Type="http://schemas.openxmlformats.org/officeDocument/2006/relationships/image" Target="../media/image28.sv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40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11" Type="http://schemas.openxmlformats.org/officeDocument/2006/relationships/image" Target="../media/image3.png"/><Relationship Id="rId5" Type="http://schemas.openxmlformats.org/officeDocument/2006/relationships/image" Target="../media/image21.png"/><Relationship Id="rId15" Type="http://schemas.openxmlformats.org/officeDocument/2006/relationships/image" Target="../media/image7.png"/><Relationship Id="rId10" Type="http://schemas.openxmlformats.org/officeDocument/2006/relationships/image" Target="../media/image26.svg"/><Relationship Id="rId4" Type="http://schemas.openxmlformats.org/officeDocument/2006/relationships/image" Target="../media/image2.svg"/><Relationship Id="rId9" Type="http://schemas.openxmlformats.org/officeDocument/2006/relationships/image" Target="../media/image25.png"/><Relationship Id="rId14" Type="http://schemas.openxmlformats.org/officeDocument/2006/relationships/image" Target="../media/image6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31.png"/><Relationship Id="rId3" Type="http://schemas.openxmlformats.org/officeDocument/2006/relationships/image" Target="../media/image10.svg"/><Relationship Id="rId7" Type="http://schemas.openxmlformats.org/officeDocument/2006/relationships/image" Target="../media/image1.png"/><Relationship Id="rId12" Type="http://schemas.openxmlformats.org/officeDocument/2006/relationships/image" Target="../media/image3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5" Type="http://schemas.openxmlformats.org/officeDocument/2006/relationships/image" Target="../media/image12.svg"/><Relationship Id="rId10" Type="http://schemas.openxmlformats.org/officeDocument/2006/relationships/image" Target="../media/image16.svg"/><Relationship Id="rId4" Type="http://schemas.openxmlformats.org/officeDocument/2006/relationships/image" Target="../media/image11.png"/><Relationship Id="rId9" Type="http://schemas.openxmlformats.org/officeDocument/2006/relationships/image" Target="../media/image15.png"/><Relationship Id="rId14" Type="http://schemas.openxmlformats.org/officeDocument/2006/relationships/image" Target="../media/image3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그림 개체 틀 4">
            <a:extLst>
              <a:ext uri="{FF2B5EF4-FFF2-40B4-BE49-F238E27FC236}">
                <a16:creationId xmlns:a16="http://schemas.microsoft.com/office/drawing/2014/main" id="{BEAA5F23-CF4E-464F-8B3E-17AC9FBD35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52610" y="750522"/>
            <a:ext cx="4015082" cy="53835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A4A4BE-8AEB-4434-A873-86F017E188D8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9E836357-3A4D-49A3-B721-E6392A1BA0C6}"/>
              </a:ext>
            </a:extLst>
          </p:cNvPr>
          <p:cNvGrpSpPr/>
          <p:nvPr userDrawn="1"/>
        </p:nvGrpSpPr>
        <p:grpSpPr>
          <a:xfrm>
            <a:off x="9520640" y="0"/>
            <a:ext cx="2671360" cy="1946453"/>
            <a:chOff x="8629019" y="457262"/>
            <a:chExt cx="3294897" cy="2400785"/>
          </a:xfrm>
        </p:grpSpPr>
        <p:pic>
          <p:nvPicPr>
            <p:cNvPr id="2" name="그래픽 1">
              <a:extLst>
                <a:ext uri="{FF2B5EF4-FFF2-40B4-BE49-F238E27FC236}">
                  <a16:creationId xmlns:a16="http://schemas.microsoft.com/office/drawing/2014/main" id="{8BA2FAD0-A0CC-4A94-86C7-7167FDD128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336699" y="457262"/>
              <a:ext cx="2587217" cy="2400785"/>
            </a:xfrm>
            <a:prstGeom prst="rect">
              <a:avLst/>
            </a:prstGeom>
          </p:spPr>
        </p:pic>
        <p:pic>
          <p:nvPicPr>
            <p:cNvPr id="3" name="그래픽 2">
              <a:extLst>
                <a:ext uri="{FF2B5EF4-FFF2-40B4-BE49-F238E27FC236}">
                  <a16:creationId xmlns:a16="http://schemas.microsoft.com/office/drawing/2014/main" id="{ECC4CFC9-AA47-4635-89FE-10B4EA4386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629019" y="457262"/>
              <a:ext cx="3294897" cy="1107177"/>
            </a:xfrm>
            <a:prstGeom prst="rect">
              <a:avLst/>
            </a:prstGeom>
          </p:spPr>
        </p:pic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6511174D-E503-4206-AB81-FDD2DE7736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104610" y="457262"/>
              <a:ext cx="2819306" cy="1738762"/>
            </a:xfrm>
            <a:prstGeom prst="rect">
              <a:avLst/>
            </a:prstGeom>
          </p:spPr>
        </p:pic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8D4866A1-D047-4575-BDF8-07485ABC0292}"/>
              </a:ext>
            </a:extLst>
          </p:cNvPr>
          <p:cNvGrpSpPr/>
          <p:nvPr userDrawn="1"/>
        </p:nvGrpSpPr>
        <p:grpSpPr>
          <a:xfrm>
            <a:off x="0" y="5013344"/>
            <a:ext cx="2690632" cy="1844656"/>
            <a:chOff x="1742075" y="457262"/>
            <a:chExt cx="2690632" cy="1844656"/>
          </a:xfrm>
        </p:grpSpPr>
        <p:pic>
          <p:nvPicPr>
            <p:cNvPr id="8" name="그래픽 7">
              <a:extLst>
                <a:ext uri="{FF2B5EF4-FFF2-40B4-BE49-F238E27FC236}">
                  <a16:creationId xmlns:a16="http://schemas.microsoft.com/office/drawing/2014/main" id="{ED5A45CF-D69D-4E53-A7E0-40B3870554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742075" y="457262"/>
              <a:ext cx="2690632" cy="1844656"/>
            </a:xfrm>
            <a:prstGeom prst="rect">
              <a:avLst/>
            </a:prstGeom>
          </p:spPr>
        </p:pic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4A0FFB04-0F12-4A84-BF9C-3FA7C71BF3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742075" y="839020"/>
              <a:ext cx="800165" cy="1462898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5C8E35EF-55CF-4B37-9F30-E0D496D4EC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742075" y="539722"/>
              <a:ext cx="1206356" cy="1762196"/>
            </a:xfrm>
            <a:prstGeom prst="rect">
              <a:avLst/>
            </a:prstGeom>
          </p:spPr>
        </p:pic>
      </p:grpSp>
      <p:pic>
        <p:nvPicPr>
          <p:cNvPr id="26" name="그래픽 25">
            <a:extLst>
              <a:ext uri="{FF2B5EF4-FFF2-40B4-BE49-F238E27FC236}">
                <a16:creationId xmlns:a16="http://schemas.microsoft.com/office/drawing/2014/main" id="{9C612AE2-BCDF-41D7-A764-066635B6AB2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22253" y="5448287"/>
            <a:ext cx="4269747" cy="1409713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2DC42545-EC7C-4677-A1D3-1AD9623DBD8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0" y="0"/>
            <a:ext cx="2530086" cy="1343025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418CBC24-A260-4B10-8CD8-6F48CB918F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223500" y="5012757"/>
            <a:ext cx="1968500" cy="184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00621CCB-C59C-4C3F-A295-568731CF5FE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1" y="4972050"/>
            <a:ext cx="1677846" cy="188595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CB9D287-A350-4CFB-9940-71DFDEBAD41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5849488"/>
            <a:ext cx="2292603" cy="100851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B5999E8D-A705-431C-8F0B-19C97F613A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64891" y="0"/>
            <a:ext cx="1827108" cy="169544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52C3094-1703-40D6-ADCC-ACEFB7E9952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63099" y="0"/>
            <a:ext cx="2628900" cy="88338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105B195E-C13D-419C-A77D-4138A9ADD1D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64893" y="0"/>
            <a:ext cx="1827107" cy="112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3849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5029BF47-2798-4E18-B2FD-685F1AB3644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10020849" y="5705505"/>
            <a:ext cx="2171151" cy="115249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FA60C659-AA00-4509-A1E0-EF8738ADD7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10286" y="5444336"/>
            <a:ext cx="4281714" cy="141366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892B554-B660-4843-A16E-596C137CCA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 flipH="1" flipV="1">
            <a:off x="11367772" y="6033771"/>
            <a:ext cx="502578" cy="1145878"/>
          </a:xfrm>
          <a:prstGeom prst="rect">
            <a:avLst/>
          </a:prstGeom>
        </p:spPr>
      </p:pic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F8AACBCB-66BC-48D8-8ABE-9CA3AC57F14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41385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4D6E8A5-726C-457A-8F2D-035592FCD64D}"/>
              </a:ext>
            </a:extLst>
          </p:cNvPr>
          <p:cNvGrpSpPr/>
          <p:nvPr userDrawn="1"/>
        </p:nvGrpSpPr>
        <p:grpSpPr>
          <a:xfrm>
            <a:off x="9372694" y="4548671"/>
            <a:ext cx="2819306" cy="2309329"/>
            <a:chOff x="2542240" y="2861352"/>
            <a:chExt cx="2819306" cy="2309329"/>
          </a:xfrm>
        </p:grpSpPr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EC99D5D0-427D-481F-9FF4-761C31267D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899972" y="2861352"/>
              <a:ext cx="1461574" cy="2309329"/>
            </a:xfrm>
            <a:prstGeom prst="rect">
              <a:avLst/>
            </a:prstGeom>
          </p:spPr>
        </p:pic>
        <p:pic>
          <p:nvPicPr>
            <p:cNvPr id="17" name="그래픽 16">
              <a:extLst>
                <a:ext uri="{FF2B5EF4-FFF2-40B4-BE49-F238E27FC236}">
                  <a16:creationId xmlns:a16="http://schemas.microsoft.com/office/drawing/2014/main" id="{A266C73E-C20D-44B6-9E3A-50797B1C2B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523705" y="3663202"/>
              <a:ext cx="1837841" cy="1507479"/>
            </a:xfrm>
            <a:prstGeom prst="rect">
              <a:avLst/>
            </a:prstGeom>
          </p:spPr>
        </p:pic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E09731FC-60AA-4153-B1E2-F46439035E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542240" y="4654289"/>
              <a:ext cx="2819306" cy="516392"/>
            </a:xfrm>
            <a:prstGeom prst="rect">
              <a:avLst/>
            </a:prstGeom>
          </p:spPr>
        </p:pic>
      </p:grpSp>
      <p:pic>
        <p:nvPicPr>
          <p:cNvPr id="19" name="그래픽 18">
            <a:extLst>
              <a:ext uri="{FF2B5EF4-FFF2-40B4-BE49-F238E27FC236}">
                <a16:creationId xmlns:a16="http://schemas.microsoft.com/office/drawing/2014/main" id="{0E67CD74-28AF-4486-B431-07C3138E2BB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0" y="0"/>
            <a:ext cx="2552700" cy="1341855"/>
          </a:xfrm>
          <a:prstGeom prst="rect">
            <a:avLst/>
          </a:prstGeom>
        </p:spPr>
      </p:pic>
      <p:sp>
        <p:nvSpPr>
          <p:cNvPr id="12" name="그림 개체 틀 12">
            <a:extLst>
              <a:ext uri="{FF2B5EF4-FFF2-40B4-BE49-F238E27FC236}">
                <a16:creationId xmlns:a16="http://schemas.microsoft.com/office/drawing/2014/main" id="{C7891C4C-9797-4BB9-8ACE-F301F134FC1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058504" y="1058406"/>
            <a:ext cx="4142254" cy="41422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65182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24649C59-3979-4FFF-921E-155E8265F91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96300" y="5637816"/>
            <a:ext cx="3695700" cy="122018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72E8FAF7-A7B4-4832-86BB-C9A1A8A49CB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63906" y="5080449"/>
            <a:ext cx="728094" cy="177755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3E0DE82-86F5-40F2-A72F-906E71EFA87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21533" y="5975379"/>
            <a:ext cx="2370467" cy="88262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A3AC8D15-D543-4BDB-AE83-B5C84ED7A74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-1" y="-1"/>
            <a:ext cx="1677846" cy="188595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02EA2C84-7ED6-4D89-BBC6-0BEBEDD87F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0" y="0"/>
            <a:ext cx="2292603" cy="1008511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2F110FDE-7387-4E00-8AF9-6BBBA422C9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9335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7B5A5ADD-8ECA-4428-9C2D-CFE09078DB4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26483" y="19335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78836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BC4C78CA-C770-41AC-8536-87584ED188B0}"/>
              </a:ext>
            </a:extLst>
          </p:cNvPr>
          <p:cNvGrpSpPr/>
          <p:nvPr userDrawn="1"/>
        </p:nvGrpSpPr>
        <p:grpSpPr>
          <a:xfrm rot="10800000">
            <a:off x="0" y="4911547"/>
            <a:ext cx="2671360" cy="1946453"/>
            <a:chOff x="8629019" y="457262"/>
            <a:chExt cx="3294897" cy="2400785"/>
          </a:xfrm>
        </p:grpSpPr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88B684F2-2099-4BA9-B28E-0037B4E839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336699" y="457262"/>
              <a:ext cx="2587217" cy="2400785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E09463D-9BFA-4225-8DFC-F2DAE7FE5D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629019" y="457262"/>
              <a:ext cx="3294897" cy="1107177"/>
            </a:xfrm>
            <a:prstGeom prst="rect">
              <a:avLst/>
            </a:prstGeom>
          </p:spPr>
        </p:pic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10123A9F-7FC5-45D3-951B-0D8857D7DD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104610" y="457262"/>
              <a:ext cx="2819306" cy="1738762"/>
            </a:xfrm>
            <a:prstGeom prst="rect">
              <a:avLst/>
            </a:prstGeom>
          </p:spPr>
        </p:pic>
      </p:grpSp>
      <p:pic>
        <p:nvPicPr>
          <p:cNvPr id="20" name="그래픽 19">
            <a:extLst>
              <a:ext uri="{FF2B5EF4-FFF2-40B4-BE49-F238E27FC236}">
                <a16:creationId xmlns:a16="http://schemas.microsoft.com/office/drawing/2014/main" id="{06EBA8D7-1A5F-49CF-B07C-28E49A03E6C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 flipH="1">
            <a:off x="10107809" y="-1211975"/>
            <a:ext cx="872216" cy="329616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FA7043C-EA5A-4BBC-A74B-96CD313FEFE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 flipH="1">
            <a:off x="10944529" y="-486819"/>
            <a:ext cx="760653" cy="1734290"/>
          </a:xfrm>
          <a:prstGeom prst="rect">
            <a:avLst/>
          </a:prstGeom>
        </p:spPr>
      </p:pic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D3820D97-91A3-474B-862B-978CB8FED2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35131" y="2489608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45186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361D7CC-BB4C-4F25-A3B8-FACBDBF2EFED}"/>
              </a:ext>
            </a:extLst>
          </p:cNvPr>
          <p:cNvGrpSpPr/>
          <p:nvPr userDrawn="1"/>
        </p:nvGrpSpPr>
        <p:grpSpPr>
          <a:xfrm>
            <a:off x="0" y="5013344"/>
            <a:ext cx="2690632" cy="1844656"/>
            <a:chOff x="1742075" y="457262"/>
            <a:chExt cx="2690632" cy="1844656"/>
          </a:xfrm>
        </p:grpSpPr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6DF1EA84-2F33-40ED-B642-DC923BCC9D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42075" y="457262"/>
              <a:ext cx="2690632" cy="1844656"/>
            </a:xfrm>
            <a:prstGeom prst="rect">
              <a:avLst/>
            </a:prstGeom>
          </p:spPr>
        </p:pic>
        <p:pic>
          <p:nvPicPr>
            <p:cNvPr id="17" name="그래픽 16">
              <a:extLst>
                <a:ext uri="{FF2B5EF4-FFF2-40B4-BE49-F238E27FC236}">
                  <a16:creationId xmlns:a16="http://schemas.microsoft.com/office/drawing/2014/main" id="{B36C025A-6E27-4E5C-9737-FF60DDF267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742075" y="839020"/>
              <a:ext cx="800165" cy="1462898"/>
            </a:xfrm>
            <a:prstGeom prst="rect">
              <a:avLst/>
            </a:prstGeom>
          </p:spPr>
        </p:pic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26D843BF-0F3D-423C-A701-D193368C8C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742075" y="539722"/>
              <a:ext cx="1206356" cy="1762196"/>
            </a:xfrm>
            <a:prstGeom prst="rect">
              <a:avLst/>
            </a:prstGeom>
          </p:spPr>
        </p:pic>
      </p:grpSp>
      <p:pic>
        <p:nvPicPr>
          <p:cNvPr id="22" name="그래픽 21">
            <a:extLst>
              <a:ext uri="{FF2B5EF4-FFF2-40B4-BE49-F238E27FC236}">
                <a16:creationId xmlns:a16="http://schemas.microsoft.com/office/drawing/2014/main" id="{BDB2C9AE-9B75-470D-9B53-40FBBEEE73F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9661914" y="0"/>
            <a:ext cx="2530086" cy="1343025"/>
          </a:xfrm>
          <a:prstGeom prst="rect">
            <a:avLst/>
          </a:prstGeom>
        </p:spPr>
      </p:pic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FE39B3AF-47B2-4A64-BDCE-1B2B8002AD7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6EB9B955-B1D1-4C3A-9590-4DD9F0654D3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031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041D7986-5E3E-4143-8DCE-A89827B340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466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5340ED76-1F9D-4E8B-B6DF-8974EEF5A9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66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44427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277CF99C-F96D-4984-8EB7-FB61AF4CD2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0" y="0"/>
            <a:ext cx="1827108" cy="169544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3EFE728-7038-4B9C-917E-B16E528F57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0"/>
            <a:ext cx="2628900" cy="88338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962CDB2D-6E6B-461E-A9D8-511445B6871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-1" y="0"/>
            <a:ext cx="1827107" cy="112683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A66D31F-0764-4C2C-B325-3ED3B03A86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3592"/>
          <a:stretch/>
        </p:blipFill>
        <p:spPr>
          <a:xfrm flipH="1">
            <a:off x="9982200" y="5548919"/>
            <a:ext cx="2209800" cy="130908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1547DCB3-5653-4F87-B92F-6BEB12EB0D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1628151" y="5827145"/>
            <a:ext cx="563849" cy="103085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53F16ECE-2A30-4034-B6E4-94AF1E61AA6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1341921" y="5616240"/>
            <a:ext cx="850079" cy="1241760"/>
          </a:xfrm>
          <a:prstGeom prst="rect">
            <a:avLst/>
          </a:prstGeom>
        </p:spPr>
      </p:pic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70549130-D70C-4CE3-B78C-2DA66C25317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69998" y="2093256"/>
            <a:ext cx="3378633" cy="337862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05957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51BC551A-94FE-4299-AFD2-60D2338228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DE335CB2-990D-4F66-A96C-5826A0AFBD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 flipV="1">
            <a:off x="0" y="0"/>
            <a:ext cx="2097604" cy="194645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92884CB-CA05-4390-8658-DC5E26401D6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V="1">
            <a:off x="0" y="0"/>
            <a:ext cx="2671360" cy="89765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B57FA89-4427-4A47-A18A-5A0D5A9FB7F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390146" y="-390145"/>
            <a:ext cx="609600" cy="1389889"/>
          </a:xfrm>
          <a:prstGeom prst="rect">
            <a:avLst/>
          </a:prstGeom>
        </p:spPr>
      </p:pic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0EF8576B-A839-4377-8E9C-DD8DDE2E1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48000" y="1257300"/>
            <a:ext cx="3600000" cy="360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79003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507E3D16-E8F3-4306-9338-786CA7E9D3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13592"/>
          <a:stretch/>
        </p:blipFill>
        <p:spPr>
          <a:xfrm flipH="1">
            <a:off x="9982200" y="5548919"/>
            <a:ext cx="2209800" cy="130908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BF860B6-90FE-4054-90FE-08C4E85D7A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1628151" y="5827145"/>
            <a:ext cx="563849" cy="103085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71DD9788-03E6-4B7E-9139-BCA112ED81F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0" y="0"/>
            <a:ext cx="3695700" cy="122018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FF34EF02-9ED8-47F7-9617-AF1D5F6C049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0" y="0"/>
            <a:ext cx="728094" cy="177755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B291922C-D0B3-41FF-B797-47C02D7E847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821533" y="5975379"/>
            <a:ext cx="2370467" cy="882621"/>
          </a:xfrm>
          <a:prstGeom prst="rect">
            <a:avLst/>
          </a:prstGeom>
        </p:spPr>
      </p:pic>
      <p:sp>
        <p:nvSpPr>
          <p:cNvPr id="20" name="그림 개체 틀 11">
            <a:extLst>
              <a:ext uri="{FF2B5EF4-FFF2-40B4-BE49-F238E27FC236}">
                <a16:creationId xmlns:a16="http://schemas.microsoft.com/office/drawing/2014/main" id="{B95A471D-CA58-4E27-A1DF-DB7594B792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35827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EC7D6868-9D1E-4444-987A-6F8E3CA6E29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1" y="4972050"/>
            <a:ext cx="1677846" cy="188595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070D86D4-34C8-4A07-BB06-94868C6EABA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5849488"/>
            <a:ext cx="2292603" cy="100851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D4365BA-F282-46AF-B82B-D112737C513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64891" y="0"/>
            <a:ext cx="1827108" cy="1695449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A6C7639-F0F4-4A9C-A9DE-2CCC7965B4E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63099" y="0"/>
            <a:ext cx="2628900" cy="88338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A1A1EC6E-26DD-4EC5-BAD4-E9E383A1C3E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64893" y="0"/>
            <a:ext cx="1827107" cy="1126839"/>
          </a:xfrm>
          <a:prstGeom prst="rect">
            <a:avLst/>
          </a:prstGeom>
        </p:spPr>
      </p:pic>
      <p:sp>
        <p:nvSpPr>
          <p:cNvPr id="18" name="그림 개체 틀 5">
            <a:extLst>
              <a:ext uri="{FF2B5EF4-FFF2-40B4-BE49-F238E27FC236}">
                <a16:creationId xmlns:a16="http://schemas.microsoft.com/office/drawing/2014/main" id="{2F0563BE-F2F2-4E97-8880-F4E3F8F1EDC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34319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4D6E8A5-726C-457A-8F2D-035592FCD64D}"/>
              </a:ext>
            </a:extLst>
          </p:cNvPr>
          <p:cNvGrpSpPr/>
          <p:nvPr userDrawn="1"/>
        </p:nvGrpSpPr>
        <p:grpSpPr>
          <a:xfrm>
            <a:off x="9372694" y="4548671"/>
            <a:ext cx="2819306" cy="2309329"/>
            <a:chOff x="2542240" y="2861352"/>
            <a:chExt cx="2819306" cy="2309329"/>
          </a:xfrm>
        </p:grpSpPr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EC99D5D0-427D-481F-9FF4-761C31267D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899972" y="2861352"/>
              <a:ext cx="1461574" cy="2309329"/>
            </a:xfrm>
            <a:prstGeom prst="rect">
              <a:avLst/>
            </a:prstGeom>
          </p:spPr>
        </p:pic>
        <p:pic>
          <p:nvPicPr>
            <p:cNvPr id="17" name="그래픽 16">
              <a:extLst>
                <a:ext uri="{FF2B5EF4-FFF2-40B4-BE49-F238E27FC236}">
                  <a16:creationId xmlns:a16="http://schemas.microsoft.com/office/drawing/2014/main" id="{A266C73E-C20D-44B6-9E3A-50797B1C2B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523705" y="3663202"/>
              <a:ext cx="1837841" cy="1507479"/>
            </a:xfrm>
            <a:prstGeom prst="rect">
              <a:avLst/>
            </a:prstGeom>
          </p:spPr>
        </p:pic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E09731FC-60AA-4153-B1E2-F46439035E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542240" y="4654289"/>
              <a:ext cx="2819306" cy="516392"/>
            </a:xfrm>
            <a:prstGeom prst="rect">
              <a:avLst/>
            </a:prstGeom>
          </p:spPr>
        </p:pic>
      </p:grpSp>
      <p:pic>
        <p:nvPicPr>
          <p:cNvPr id="19" name="그래픽 18">
            <a:extLst>
              <a:ext uri="{FF2B5EF4-FFF2-40B4-BE49-F238E27FC236}">
                <a16:creationId xmlns:a16="http://schemas.microsoft.com/office/drawing/2014/main" id="{0E67CD74-28AF-4486-B431-07C3138E2BB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0" y="0"/>
            <a:ext cx="2552700" cy="13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15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F0D6BBBE-E34D-452B-95BF-EEB8C64EE3D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" y="2"/>
            <a:ext cx="2265791" cy="119103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1C218B9-9845-4324-A99C-E7D4D82247E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V="1">
            <a:off x="-1" y="0"/>
            <a:ext cx="1785257" cy="1656613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D75CE919-FFE1-4F75-BD34-A7F9B2A7947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 flipV="1">
            <a:off x="-1" y="1"/>
            <a:ext cx="1670921" cy="103051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5700EEE-6A24-4CC8-806B-0649F51C417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0020849" y="5705505"/>
            <a:ext cx="2171151" cy="115249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80E8F390-1CB0-44F7-BC32-6CBA1C20D93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910286" y="5444336"/>
            <a:ext cx="4281714" cy="141366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5738575-715E-4B9A-A499-18236D73CC1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 flipH="1" flipV="1">
            <a:off x="11367772" y="6033771"/>
            <a:ext cx="502578" cy="1145878"/>
          </a:xfrm>
          <a:prstGeom prst="rect">
            <a:avLst/>
          </a:prstGeom>
        </p:spPr>
      </p:pic>
      <p:sp>
        <p:nvSpPr>
          <p:cNvPr id="18" name="그림 개체 틀 8">
            <a:extLst>
              <a:ext uri="{FF2B5EF4-FFF2-40B4-BE49-F238E27FC236}">
                <a16:creationId xmlns:a16="http://schemas.microsoft.com/office/drawing/2014/main" id="{A9E39018-D391-48E8-A081-82AA0C2BB2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7759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F8AD70-5022-4398-B810-FB6A092895BD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24649C59-3979-4FFF-921E-155E8265F91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96300" y="5637816"/>
            <a:ext cx="3695700" cy="122018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72E8FAF7-A7B4-4832-86BB-C9A1A8A49CB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63906" y="5080449"/>
            <a:ext cx="728094" cy="177755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3E0DE82-86F5-40F2-A72F-906E71EFA87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21533" y="5975379"/>
            <a:ext cx="2370467" cy="88262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A3AC8D15-D543-4BDB-AE83-B5C84ED7A74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-1" y="-1"/>
            <a:ext cx="1677846" cy="188595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02EA2C84-7ED6-4D89-BBC6-0BEBEDD87F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0" y="0"/>
            <a:ext cx="2292603" cy="100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5248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BC4C78CA-C770-41AC-8536-87584ED188B0}"/>
              </a:ext>
            </a:extLst>
          </p:cNvPr>
          <p:cNvGrpSpPr/>
          <p:nvPr userDrawn="1"/>
        </p:nvGrpSpPr>
        <p:grpSpPr>
          <a:xfrm rot="10800000">
            <a:off x="0" y="4911547"/>
            <a:ext cx="2671360" cy="1946453"/>
            <a:chOff x="8629019" y="457262"/>
            <a:chExt cx="3294897" cy="2400785"/>
          </a:xfrm>
        </p:grpSpPr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88B684F2-2099-4BA9-B28E-0037B4E839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336699" y="457262"/>
              <a:ext cx="2587217" cy="2400785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E09463D-9BFA-4225-8DFC-F2DAE7FE5D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629019" y="457262"/>
              <a:ext cx="3294897" cy="1107177"/>
            </a:xfrm>
            <a:prstGeom prst="rect">
              <a:avLst/>
            </a:prstGeom>
          </p:spPr>
        </p:pic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10123A9F-7FC5-45D3-951B-0D8857D7DD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104610" y="457262"/>
              <a:ext cx="2819306" cy="1738762"/>
            </a:xfrm>
            <a:prstGeom prst="rect">
              <a:avLst/>
            </a:prstGeom>
          </p:spPr>
        </p:pic>
      </p:grpSp>
      <p:pic>
        <p:nvPicPr>
          <p:cNvPr id="20" name="그래픽 19">
            <a:extLst>
              <a:ext uri="{FF2B5EF4-FFF2-40B4-BE49-F238E27FC236}">
                <a16:creationId xmlns:a16="http://schemas.microsoft.com/office/drawing/2014/main" id="{06EBA8D7-1A5F-49CF-B07C-28E49A03E6C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 flipH="1">
            <a:off x="10107809" y="-1211975"/>
            <a:ext cx="872216" cy="329616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FA7043C-EA5A-4BBC-A74B-96CD313FEFE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 flipH="1">
            <a:off x="10944529" y="-486819"/>
            <a:ext cx="760653" cy="173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1880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361D7CC-BB4C-4F25-A3B8-FACBDBF2EFED}"/>
              </a:ext>
            </a:extLst>
          </p:cNvPr>
          <p:cNvGrpSpPr/>
          <p:nvPr userDrawn="1"/>
        </p:nvGrpSpPr>
        <p:grpSpPr>
          <a:xfrm>
            <a:off x="0" y="5013344"/>
            <a:ext cx="2690632" cy="1844656"/>
            <a:chOff x="1742075" y="457262"/>
            <a:chExt cx="2690632" cy="1844656"/>
          </a:xfrm>
        </p:grpSpPr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6DF1EA84-2F33-40ED-B642-DC923BCC9D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42075" y="457262"/>
              <a:ext cx="2690632" cy="1844656"/>
            </a:xfrm>
            <a:prstGeom prst="rect">
              <a:avLst/>
            </a:prstGeom>
          </p:spPr>
        </p:pic>
        <p:pic>
          <p:nvPicPr>
            <p:cNvPr id="17" name="그래픽 16">
              <a:extLst>
                <a:ext uri="{FF2B5EF4-FFF2-40B4-BE49-F238E27FC236}">
                  <a16:creationId xmlns:a16="http://schemas.microsoft.com/office/drawing/2014/main" id="{B36C025A-6E27-4E5C-9737-FF60DDF267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742075" y="839020"/>
              <a:ext cx="800165" cy="1462898"/>
            </a:xfrm>
            <a:prstGeom prst="rect">
              <a:avLst/>
            </a:prstGeom>
          </p:spPr>
        </p:pic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26D843BF-0F3D-423C-A701-D193368C8C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742075" y="539722"/>
              <a:ext cx="1206356" cy="1762196"/>
            </a:xfrm>
            <a:prstGeom prst="rect">
              <a:avLst/>
            </a:prstGeom>
          </p:spPr>
        </p:pic>
      </p:grpSp>
      <p:pic>
        <p:nvPicPr>
          <p:cNvPr id="22" name="그래픽 21">
            <a:extLst>
              <a:ext uri="{FF2B5EF4-FFF2-40B4-BE49-F238E27FC236}">
                <a16:creationId xmlns:a16="http://schemas.microsoft.com/office/drawing/2014/main" id="{BDB2C9AE-9B75-470D-9B53-40FBBEEE73F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9661914" y="0"/>
            <a:ext cx="2530086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1079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277CF99C-F96D-4984-8EB7-FB61AF4CD2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0" y="0"/>
            <a:ext cx="1827108" cy="169544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3EFE728-7038-4B9C-917E-B16E528F57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0"/>
            <a:ext cx="2628900" cy="88338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962CDB2D-6E6B-461E-A9D8-511445B6871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-1" y="0"/>
            <a:ext cx="1827107" cy="112683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A66D31F-0764-4C2C-B325-3ED3B03A86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3592"/>
          <a:stretch/>
        </p:blipFill>
        <p:spPr>
          <a:xfrm flipH="1">
            <a:off x="9982200" y="5548919"/>
            <a:ext cx="2209800" cy="130908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1547DCB3-5653-4F87-B92F-6BEB12EB0D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1628151" y="5827145"/>
            <a:ext cx="563849" cy="103085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53F16ECE-2A30-4034-B6E4-94AF1E61AA6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1341921" y="5616240"/>
            <a:ext cx="850079" cy="124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081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D57C4CBC-C2FB-4790-B7D6-09121C2E28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639300" y="5516145"/>
            <a:ext cx="2552700" cy="1341855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DE335CB2-990D-4F66-A96C-5826A0AFBD5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V="1">
            <a:off x="0" y="0"/>
            <a:ext cx="2097604" cy="194645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92884CB-CA05-4390-8658-DC5E26401D6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 flipV="1">
            <a:off x="0" y="0"/>
            <a:ext cx="2671360" cy="89765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D31881F-7201-4878-835E-AEEC93BD29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23341" r="6668"/>
          <a:stretch/>
        </p:blipFill>
        <p:spPr>
          <a:xfrm flipV="1">
            <a:off x="10058629" y="5777320"/>
            <a:ext cx="2133371" cy="108067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B57FA89-4427-4A47-A18A-5A0D5A9FB7F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390146" y="-390145"/>
            <a:ext cx="609600" cy="138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681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719957F3-791C-4CAE-8480-397C9477FC7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10306549" y="-423878"/>
            <a:ext cx="1461574" cy="230932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C7AB2E5-F774-4D04-B32B-C7DD497A5A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H="1">
            <a:off x="10655300" y="-1"/>
            <a:ext cx="1536701" cy="126047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80F0B22-4D6C-4C89-B886-E1E12C6FF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891" t="8854" r="25944"/>
          <a:stretch/>
        </p:blipFill>
        <p:spPr>
          <a:xfrm rot="10800000" flipV="1">
            <a:off x="10157459" y="0"/>
            <a:ext cx="2034540" cy="47067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11CDB37-0ABE-44E3-86AF-523EFF6AE2B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0800000">
            <a:off x="0" y="5479199"/>
            <a:ext cx="1485871" cy="137880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F62CDC4-2F30-4D91-8B19-C8C2F3F2BD2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0800000">
            <a:off x="0" y="6222135"/>
            <a:ext cx="1892300" cy="63586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D38478FF-3FF1-4746-A985-DC0F9D41A6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21364" r="17497"/>
          <a:stretch/>
        </p:blipFill>
        <p:spPr>
          <a:xfrm rot="10800000">
            <a:off x="-1" y="5749460"/>
            <a:ext cx="1885820" cy="110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348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49627094-9164-4FEA-86E4-86E059F942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3592"/>
          <a:stretch/>
        </p:blipFill>
        <p:spPr>
          <a:xfrm flipH="1">
            <a:off x="9982200" y="5548919"/>
            <a:ext cx="2209800" cy="130908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544C72B8-31CE-4E79-BB0A-1EEA1BE99A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1628151" y="5827145"/>
            <a:ext cx="563849" cy="1030855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47C7F542-074B-4763-BEDE-A4DF65EC7F1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0" y="0"/>
            <a:ext cx="3695700" cy="122018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024DBCBB-0A8D-4C40-9192-2D82FF83799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0" y="0"/>
            <a:ext cx="728094" cy="177755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C2F6503-6829-4CAB-B85C-93B295C6FEF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821533" y="5975379"/>
            <a:ext cx="2370467" cy="88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1245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76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8.svg"/><Relationship Id="rId7" Type="http://schemas.openxmlformats.org/officeDocument/2006/relationships/image" Target="../media/image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11" Type="http://schemas.openxmlformats.org/officeDocument/2006/relationships/image" Target="../media/image52.svg"/><Relationship Id="rId5" Type="http://schemas.openxmlformats.org/officeDocument/2006/relationships/image" Target="../media/image4.svg"/><Relationship Id="rId10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50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acifico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fonts.google.com/specimen/Quicksand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A37DF-3A6E-4D2E-9B5C-139B3798384F}"/>
              </a:ext>
            </a:extLst>
          </p:cNvPr>
          <p:cNvSpPr txBox="1"/>
          <p:nvPr/>
        </p:nvSpPr>
        <p:spPr>
          <a:xfrm>
            <a:off x="1349165" y="1567907"/>
            <a:ext cx="46358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800" dirty="0">
                <a:solidFill>
                  <a:srgbClr val="0B0202"/>
                </a:solidFill>
                <a:latin typeface="+mj-lt"/>
                <a:cs typeface="Arial" panose="020B0604020202020204" pitchFamily="34" charset="0"/>
              </a:rPr>
              <a:t>Organic</a:t>
            </a:r>
            <a:endParaRPr lang="ko-KR" altLang="en-US" sz="8800" dirty="0">
              <a:solidFill>
                <a:srgbClr val="0B020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8C2E19-CD56-4F01-B9EA-3AFA3ED0B671}"/>
              </a:ext>
            </a:extLst>
          </p:cNvPr>
          <p:cNvSpPr txBox="1"/>
          <p:nvPr/>
        </p:nvSpPr>
        <p:spPr>
          <a:xfrm>
            <a:off x="1394523" y="3356971"/>
            <a:ext cx="4590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rgbClr val="0B0202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1800" dirty="0">
              <a:solidFill>
                <a:srgbClr val="0B0202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81B1E3-A744-4DC5-A085-FAD6BE021D62}"/>
              </a:ext>
            </a:extLst>
          </p:cNvPr>
          <p:cNvSpPr txBox="1"/>
          <p:nvPr/>
        </p:nvSpPr>
        <p:spPr>
          <a:xfrm>
            <a:off x="1394523" y="3848911"/>
            <a:ext cx="45904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0B0202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ko-KR" alt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5D5675-132B-4F41-9CC5-DDCABA12BCDB}"/>
              </a:ext>
            </a:extLst>
          </p:cNvPr>
          <p:cNvSpPr txBox="1"/>
          <p:nvPr/>
        </p:nvSpPr>
        <p:spPr>
          <a:xfrm>
            <a:off x="1394523" y="5074381"/>
            <a:ext cx="4590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dirty="0">
                <a:solidFill>
                  <a:srgbClr val="0B0202"/>
                </a:solidFill>
              </a:rPr>
              <a:t>Your name   /   00. 00. 20XX</a:t>
            </a:r>
            <a:endParaRPr lang="ko-KR" altLang="en-US" dirty="0">
              <a:solidFill>
                <a:srgbClr val="0B0202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93F45BF-3530-49EE-8113-1322864B95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52610" y="750522"/>
            <a:ext cx="4015082" cy="5383577"/>
          </a:xfrm>
        </p:spPr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74067913-2B2B-45FC-83DA-272A828BCF85}"/>
              </a:ext>
            </a:extLst>
          </p:cNvPr>
          <p:cNvSpPr txBox="1"/>
          <p:nvPr/>
        </p:nvSpPr>
        <p:spPr>
          <a:xfrm>
            <a:off x="2998844" y="710590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B0202"/>
                </a:solidFill>
                <a:cs typeface="Arial" panose="020B0604020202020204" pitchFamily="34" charset="0"/>
              </a:rPr>
              <a:t>Subject Title Here</a:t>
            </a:r>
            <a:endParaRPr lang="ko-KR" altLang="en-US" sz="3200" dirty="0">
              <a:solidFill>
                <a:srgbClr val="0B0202"/>
              </a:solidFill>
              <a:cs typeface="Arial" panose="020B0604020202020204" pitchFamily="34" charset="0"/>
            </a:endParaRPr>
          </a:p>
        </p:txBody>
      </p:sp>
      <p:pic>
        <p:nvPicPr>
          <p:cNvPr id="64" name="그래픽 63">
            <a:extLst>
              <a:ext uri="{FF2B5EF4-FFF2-40B4-BE49-F238E27FC236}">
                <a16:creationId xmlns:a16="http://schemas.microsoft.com/office/drawing/2014/main" id="{A72305D2-5BD6-44BA-9CCB-2B7E868EC2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259689" y="1634576"/>
            <a:ext cx="1908389" cy="2181016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FCEFDE76-8C18-4544-B505-4DA7F21B80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090379" y="3696268"/>
            <a:ext cx="1908389" cy="2181016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67AA398F-F5C0-4A61-BA45-41F95DEB46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3429001" y="3696269"/>
            <a:ext cx="1908389" cy="2181016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BEA776-897A-4916-B0E0-60097569A8F5}"/>
              </a:ext>
            </a:extLst>
          </p:cNvPr>
          <p:cNvSpPr txBox="1"/>
          <p:nvPr/>
        </p:nvSpPr>
        <p:spPr>
          <a:xfrm>
            <a:off x="2452663" y="2621539"/>
            <a:ext cx="152244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FCF8F7"/>
                </a:solidFill>
                <a:latin typeface="+mn-lt"/>
              </a:rPr>
              <a:t>A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D538E1A-0179-4002-9D5F-0C76EE0095D0}"/>
              </a:ext>
            </a:extLst>
          </p:cNvPr>
          <p:cNvSpPr txBox="1"/>
          <p:nvPr/>
        </p:nvSpPr>
        <p:spPr>
          <a:xfrm>
            <a:off x="1283353" y="4704339"/>
            <a:ext cx="152244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FCF8F7"/>
                </a:solidFill>
                <a:latin typeface="+mn-lt"/>
              </a:rPr>
              <a:t>B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40D8625-E760-4E9D-A511-96D4E6769D9F}"/>
              </a:ext>
            </a:extLst>
          </p:cNvPr>
          <p:cNvSpPr txBox="1"/>
          <p:nvPr/>
        </p:nvSpPr>
        <p:spPr>
          <a:xfrm>
            <a:off x="3621975" y="4704339"/>
            <a:ext cx="152244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FCF8F7"/>
                </a:solidFill>
                <a:latin typeface="+mn-lt"/>
              </a:rPr>
              <a:t>C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7B0652F-C9CA-43CF-A8E0-1A4FA0E6B1FB}"/>
              </a:ext>
            </a:extLst>
          </p:cNvPr>
          <p:cNvSpPr txBox="1"/>
          <p:nvPr/>
        </p:nvSpPr>
        <p:spPr>
          <a:xfrm>
            <a:off x="6504957" y="2236254"/>
            <a:ext cx="4964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r>
              <a:rPr lang="en-US" altLang="ko-KR" sz="1400" dirty="0">
                <a:solidFill>
                  <a:srgbClr val="0B0202"/>
                </a:solidFill>
              </a:rPr>
              <a:t>, sed do </a:t>
            </a:r>
            <a:r>
              <a:rPr lang="en-US" altLang="ko-KR" sz="1400" dirty="0" err="1">
                <a:solidFill>
                  <a:srgbClr val="0B0202"/>
                </a:solidFill>
              </a:rPr>
              <a:t>eiusmod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tempor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incididunt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ut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labore</a:t>
            </a:r>
            <a:r>
              <a:rPr lang="en-US" altLang="ko-KR" sz="1400" dirty="0">
                <a:solidFill>
                  <a:srgbClr val="0B0202"/>
                </a:solidFill>
              </a:rPr>
              <a:t> et dolore magna</a:t>
            </a:r>
            <a:endParaRPr lang="ko-KR" altLang="en-US" sz="1400" dirty="0">
              <a:solidFill>
                <a:srgbClr val="0B0202"/>
              </a:solidFill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5220852A-419C-4983-9D15-BAD19C8DF64F}"/>
              </a:ext>
            </a:extLst>
          </p:cNvPr>
          <p:cNvSpPr/>
          <p:nvPr/>
        </p:nvSpPr>
        <p:spPr>
          <a:xfrm>
            <a:off x="6503603" y="1846893"/>
            <a:ext cx="49542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B020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B0202"/>
              </a:solidFill>
              <a:latin typeface="+mj-lt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6C4232C-6D09-49A4-804B-88E4B30F25A1}"/>
              </a:ext>
            </a:extLst>
          </p:cNvPr>
          <p:cNvSpPr txBox="1"/>
          <p:nvPr/>
        </p:nvSpPr>
        <p:spPr>
          <a:xfrm>
            <a:off x="6504957" y="3762685"/>
            <a:ext cx="4964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r>
              <a:rPr lang="en-US" altLang="ko-KR" sz="1400" dirty="0">
                <a:solidFill>
                  <a:srgbClr val="0B0202"/>
                </a:solidFill>
              </a:rPr>
              <a:t>, sed do </a:t>
            </a:r>
            <a:r>
              <a:rPr lang="en-US" altLang="ko-KR" sz="1400" dirty="0" err="1">
                <a:solidFill>
                  <a:srgbClr val="0B0202"/>
                </a:solidFill>
              </a:rPr>
              <a:t>eiusmod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tempor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incididunt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ut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labore</a:t>
            </a:r>
            <a:r>
              <a:rPr lang="en-US" altLang="ko-KR" sz="1400" dirty="0">
                <a:solidFill>
                  <a:srgbClr val="0B0202"/>
                </a:solidFill>
              </a:rPr>
              <a:t> et dolore magna</a:t>
            </a:r>
            <a:endParaRPr lang="ko-KR" altLang="en-US" sz="1400" dirty="0">
              <a:solidFill>
                <a:srgbClr val="0B0202"/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E2B41613-1230-4FA4-A51E-EF12282613B0}"/>
              </a:ext>
            </a:extLst>
          </p:cNvPr>
          <p:cNvSpPr/>
          <p:nvPr/>
        </p:nvSpPr>
        <p:spPr>
          <a:xfrm>
            <a:off x="6503603" y="3373324"/>
            <a:ext cx="49542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B020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B0202"/>
              </a:solidFill>
              <a:latin typeface="+mj-lt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8EAC126-8C28-4D7F-B183-254F0567C06F}"/>
              </a:ext>
            </a:extLst>
          </p:cNvPr>
          <p:cNvSpPr txBox="1"/>
          <p:nvPr/>
        </p:nvSpPr>
        <p:spPr>
          <a:xfrm>
            <a:off x="6504957" y="5289115"/>
            <a:ext cx="4964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r>
              <a:rPr lang="en-US" altLang="ko-KR" sz="1400" dirty="0">
                <a:solidFill>
                  <a:srgbClr val="0B0202"/>
                </a:solidFill>
              </a:rPr>
              <a:t>, sed do </a:t>
            </a:r>
            <a:r>
              <a:rPr lang="en-US" altLang="ko-KR" sz="1400" dirty="0" err="1">
                <a:solidFill>
                  <a:srgbClr val="0B0202"/>
                </a:solidFill>
              </a:rPr>
              <a:t>eiusmod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tempor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incididunt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ut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labore</a:t>
            </a:r>
            <a:r>
              <a:rPr lang="en-US" altLang="ko-KR" sz="1400" dirty="0">
                <a:solidFill>
                  <a:srgbClr val="0B0202"/>
                </a:solidFill>
              </a:rPr>
              <a:t> et dolore magna</a:t>
            </a:r>
            <a:endParaRPr lang="ko-KR" altLang="en-US" sz="1400" dirty="0">
              <a:solidFill>
                <a:srgbClr val="0B0202"/>
              </a:solidFill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BB7E9BF9-84C8-404B-B610-A457E6710D98}"/>
              </a:ext>
            </a:extLst>
          </p:cNvPr>
          <p:cNvSpPr/>
          <p:nvPr/>
        </p:nvSpPr>
        <p:spPr>
          <a:xfrm>
            <a:off x="6503603" y="4899754"/>
            <a:ext cx="49542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B020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B0202"/>
              </a:solidFill>
              <a:latin typeface="+mj-lt"/>
            </a:endParaRP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A58069D-FBAA-4897-A750-5936DE2EA5D0}"/>
              </a:ext>
            </a:extLst>
          </p:cNvPr>
          <p:cNvSpPr/>
          <p:nvPr/>
        </p:nvSpPr>
        <p:spPr>
          <a:xfrm flipH="1" flipV="1">
            <a:off x="6043348" y="1916042"/>
            <a:ext cx="261812" cy="261812"/>
          </a:xfrm>
          <a:prstGeom prst="ellipse">
            <a:avLst/>
          </a:prstGeom>
          <a:solidFill>
            <a:srgbClr val="DE946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BD223C0B-4697-4F21-83EE-D177BE1E99D1}"/>
              </a:ext>
            </a:extLst>
          </p:cNvPr>
          <p:cNvSpPr/>
          <p:nvPr/>
        </p:nvSpPr>
        <p:spPr>
          <a:xfrm flipH="1" flipV="1">
            <a:off x="6043348" y="3442473"/>
            <a:ext cx="261812" cy="261812"/>
          </a:xfrm>
          <a:prstGeom prst="ellipse">
            <a:avLst/>
          </a:prstGeom>
          <a:solidFill>
            <a:srgbClr val="89AE9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78" name="타원 77">
            <a:extLst>
              <a:ext uri="{FF2B5EF4-FFF2-40B4-BE49-F238E27FC236}">
                <a16:creationId xmlns:a16="http://schemas.microsoft.com/office/drawing/2014/main" id="{8ED24B8E-16EC-4F15-96E0-C8A9713001FD}"/>
              </a:ext>
            </a:extLst>
          </p:cNvPr>
          <p:cNvSpPr/>
          <p:nvPr/>
        </p:nvSpPr>
        <p:spPr>
          <a:xfrm flipH="1" flipV="1">
            <a:off x="6043348" y="4968904"/>
            <a:ext cx="261812" cy="261812"/>
          </a:xfrm>
          <a:prstGeom prst="ellipse">
            <a:avLst/>
          </a:prstGeom>
          <a:solidFill>
            <a:srgbClr val="522A1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007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648B7B6-322E-4C18-AFD0-391D85F7FD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8E4F8CA-9941-4C2E-A1C2-0632052E7B01}"/>
              </a:ext>
            </a:extLst>
          </p:cNvPr>
          <p:cNvSpPr/>
          <p:nvPr/>
        </p:nvSpPr>
        <p:spPr>
          <a:xfrm>
            <a:off x="1321701" y="939632"/>
            <a:ext cx="95485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0B0202"/>
                </a:solidFill>
                <a:cs typeface="Arial" panose="020B0604020202020204" pitchFamily="34" charset="0"/>
              </a:rPr>
              <a:t>Make Your Title Here</a:t>
            </a:r>
            <a:endParaRPr lang="ko-KR" altLang="en-US" sz="3200" dirty="0">
              <a:solidFill>
                <a:srgbClr val="0B0202"/>
              </a:solidFill>
              <a:cs typeface="Arial" panose="020B0604020202020204" pitchFamily="34" charset="0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78D88D1-37CF-49E3-8805-CFC241185C6A}"/>
              </a:ext>
            </a:extLst>
          </p:cNvPr>
          <p:cNvSpPr/>
          <p:nvPr/>
        </p:nvSpPr>
        <p:spPr>
          <a:xfrm>
            <a:off x="514350" y="2489608"/>
            <a:ext cx="1040992" cy="1040992"/>
          </a:xfrm>
          <a:prstGeom prst="rect">
            <a:avLst/>
          </a:prstGeom>
          <a:solidFill>
            <a:srgbClr val="DE9468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CF8F7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B68CEE-FE30-4C3D-9C70-FDBC75046B8E}"/>
              </a:ext>
            </a:extLst>
          </p:cNvPr>
          <p:cNvSpPr txBox="1"/>
          <p:nvPr/>
        </p:nvSpPr>
        <p:spPr>
          <a:xfrm>
            <a:off x="1816008" y="2960469"/>
            <a:ext cx="4798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r>
              <a:rPr lang="en-US" altLang="ko-KR" sz="1400" dirty="0">
                <a:solidFill>
                  <a:srgbClr val="0B0202"/>
                </a:solidFill>
              </a:rPr>
              <a:t>, sed do </a:t>
            </a:r>
            <a:r>
              <a:rPr lang="en-US" altLang="ko-KR" sz="1400" dirty="0" err="1">
                <a:solidFill>
                  <a:srgbClr val="0B0202"/>
                </a:solidFill>
              </a:rPr>
              <a:t>eiusmod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tempor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incididunt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ut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labore</a:t>
            </a:r>
            <a:r>
              <a:rPr lang="en-US" altLang="ko-KR" sz="1400" dirty="0">
                <a:solidFill>
                  <a:srgbClr val="0B0202"/>
                </a:solidFill>
              </a:rPr>
              <a:t> et dolore</a:t>
            </a:r>
            <a:endParaRPr lang="ko-KR" altLang="en-US" sz="1400" dirty="0">
              <a:solidFill>
                <a:srgbClr val="0B0202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F7084B0-953C-4AC2-AF7C-FA68150C0A14}"/>
              </a:ext>
            </a:extLst>
          </p:cNvPr>
          <p:cNvSpPr/>
          <p:nvPr/>
        </p:nvSpPr>
        <p:spPr>
          <a:xfrm>
            <a:off x="1816006" y="2545708"/>
            <a:ext cx="47879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B0202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31CACC8-29B7-4437-9AD2-253826BB836A}"/>
              </a:ext>
            </a:extLst>
          </p:cNvPr>
          <p:cNvSpPr/>
          <p:nvPr/>
        </p:nvSpPr>
        <p:spPr>
          <a:xfrm>
            <a:off x="514350" y="4292601"/>
            <a:ext cx="1040992" cy="1040992"/>
          </a:xfrm>
          <a:prstGeom prst="rect">
            <a:avLst/>
          </a:prstGeom>
          <a:solidFill>
            <a:srgbClr val="DE9468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CF8F7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CF8F7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8899A3-E55E-4AA5-8E3D-FD5A8D9D8AC2}"/>
              </a:ext>
            </a:extLst>
          </p:cNvPr>
          <p:cNvSpPr txBox="1"/>
          <p:nvPr/>
        </p:nvSpPr>
        <p:spPr>
          <a:xfrm>
            <a:off x="1816008" y="4763462"/>
            <a:ext cx="4798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r>
              <a:rPr lang="en-US" altLang="ko-KR" sz="1400" dirty="0">
                <a:solidFill>
                  <a:srgbClr val="0B0202"/>
                </a:solidFill>
              </a:rPr>
              <a:t>, sed do </a:t>
            </a:r>
            <a:r>
              <a:rPr lang="en-US" altLang="ko-KR" sz="1400" dirty="0" err="1">
                <a:solidFill>
                  <a:srgbClr val="0B0202"/>
                </a:solidFill>
              </a:rPr>
              <a:t>eiusmod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tempor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incididunt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ut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labore</a:t>
            </a:r>
            <a:r>
              <a:rPr lang="en-US" altLang="ko-KR" sz="1400" dirty="0">
                <a:solidFill>
                  <a:srgbClr val="0B0202"/>
                </a:solidFill>
              </a:rPr>
              <a:t> et dolore</a:t>
            </a:r>
            <a:endParaRPr lang="ko-KR" altLang="en-US" sz="1400" dirty="0">
              <a:solidFill>
                <a:srgbClr val="0B0202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97ADBFC-3E52-48B6-8869-EE0FCDD18F27}"/>
              </a:ext>
            </a:extLst>
          </p:cNvPr>
          <p:cNvSpPr/>
          <p:nvPr/>
        </p:nvSpPr>
        <p:spPr>
          <a:xfrm>
            <a:off x="1816006" y="4348701"/>
            <a:ext cx="47879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B020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17934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9B8AFD61-3876-450E-BED6-712F6C186929}"/>
              </a:ext>
            </a:extLst>
          </p:cNvPr>
          <p:cNvSpPr/>
          <p:nvPr/>
        </p:nvSpPr>
        <p:spPr>
          <a:xfrm>
            <a:off x="3079342" y="1155123"/>
            <a:ext cx="2866029" cy="1976210"/>
          </a:xfrm>
          <a:prstGeom prst="rect">
            <a:avLst/>
          </a:prstGeom>
          <a:solidFill>
            <a:srgbClr val="DE9468"/>
          </a:solidFill>
          <a:ln w="63500" cap="flat">
            <a:noFill/>
            <a:prstDash val="solid"/>
            <a:miter/>
          </a:ln>
        </p:spPr>
        <p:txBody>
          <a:bodyPr lIns="180000" tIns="180000" rIns="108000" bIns="180000" rtlCol="0" anchor="t" anchorCtr="0">
            <a:normAutofit/>
          </a:bodyPr>
          <a:lstStyle/>
          <a:p>
            <a:r>
              <a:rPr lang="en-US" altLang="ko-KR" sz="1600" dirty="0">
                <a:solidFill>
                  <a:srgbClr val="FCF8F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CF8F7"/>
                </a:solidFill>
              </a:rPr>
              <a:t>amet</a:t>
            </a:r>
            <a:r>
              <a:rPr lang="en-US" altLang="ko-KR" sz="1600" dirty="0">
                <a:solidFill>
                  <a:srgbClr val="FCF8F7"/>
                </a:solidFill>
              </a:rPr>
              <a:t>, </a:t>
            </a:r>
            <a:r>
              <a:rPr lang="en-US" altLang="ko-KR" sz="1600" dirty="0" err="1">
                <a:solidFill>
                  <a:srgbClr val="FCF8F7"/>
                </a:solidFill>
              </a:rPr>
              <a:t>consectetur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adipisicing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elit</a:t>
            </a:r>
            <a:endParaRPr lang="ko-KR" altLang="en-US" sz="1600" dirty="0">
              <a:solidFill>
                <a:srgbClr val="FCF8F7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A012F5F-408F-49B3-8CF3-7665E0FF3D08}"/>
              </a:ext>
            </a:extLst>
          </p:cNvPr>
          <p:cNvSpPr/>
          <p:nvPr/>
        </p:nvSpPr>
        <p:spPr>
          <a:xfrm>
            <a:off x="8222842" y="1155123"/>
            <a:ext cx="2866029" cy="1976210"/>
          </a:xfrm>
          <a:prstGeom prst="rect">
            <a:avLst/>
          </a:prstGeom>
          <a:solidFill>
            <a:srgbClr val="DE9468"/>
          </a:solidFill>
          <a:ln w="31750" cap="flat">
            <a:noFill/>
            <a:prstDash val="solid"/>
            <a:miter/>
          </a:ln>
        </p:spPr>
        <p:txBody>
          <a:bodyPr lIns="180000" tIns="180000" rIns="108000" bIns="180000" rtlCol="0" anchor="t" anchorCtr="0">
            <a:normAutofit/>
          </a:bodyPr>
          <a:lstStyle/>
          <a:p>
            <a:r>
              <a:rPr lang="en-US" altLang="ko-KR" sz="1600" dirty="0">
                <a:solidFill>
                  <a:srgbClr val="FCF8F7"/>
                </a:solidFill>
              </a:rPr>
              <a:t>Sed do </a:t>
            </a:r>
            <a:r>
              <a:rPr lang="en-US" altLang="ko-KR" sz="1600" dirty="0" err="1">
                <a:solidFill>
                  <a:srgbClr val="FCF8F7"/>
                </a:solidFill>
              </a:rPr>
              <a:t>eiusmod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tempor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incididunt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ut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labore</a:t>
            </a:r>
            <a:r>
              <a:rPr lang="en-US" altLang="ko-KR" sz="1600" dirty="0">
                <a:solidFill>
                  <a:srgbClr val="FCF8F7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CF8F7"/>
                </a:solidFill>
              </a:rPr>
              <a:t>aliqua</a:t>
            </a:r>
            <a:endParaRPr lang="ko-KR" altLang="en-US" sz="16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F934D1D-94AF-4CAA-9FDE-073C9533EE5B}"/>
              </a:ext>
            </a:extLst>
          </p:cNvPr>
          <p:cNvSpPr/>
          <p:nvPr/>
        </p:nvSpPr>
        <p:spPr>
          <a:xfrm>
            <a:off x="3079342" y="3726667"/>
            <a:ext cx="2866029" cy="1976210"/>
          </a:xfrm>
          <a:prstGeom prst="rect">
            <a:avLst/>
          </a:prstGeom>
          <a:solidFill>
            <a:srgbClr val="DE9468"/>
          </a:solidFill>
          <a:ln w="31750" cap="flat">
            <a:noFill/>
            <a:prstDash val="solid"/>
            <a:miter/>
          </a:ln>
        </p:spPr>
        <p:txBody>
          <a:bodyPr lIns="180000" tIns="180000" rIns="108000" bIns="180000" rtlCol="0" anchor="t" anchorCtr="0">
            <a:normAutofit/>
          </a:bodyPr>
          <a:lstStyle/>
          <a:p>
            <a:r>
              <a:rPr lang="en-US" altLang="ko-KR" sz="1600" dirty="0">
                <a:solidFill>
                  <a:srgbClr val="FCF8F7"/>
                </a:solidFill>
              </a:rPr>
              <a:t>Ut </a:t>
            </a:r>
            <a:r>
              <a:rPr lang="en-US" altLang="ko-KR" sz="1600" dirty="0" err="1">
                <a:solidFill>
                  <a:srgbClr val="FCF8F7"/>
                </a:solidFill>
              </a:rPr>
              <a:t>enim</a:t>
            </a:r>
            <a:r>
              <a:rPr lang="en-US" altLang="ko-KR" sz="1600" dirty="0">
                <a:solidFill>
                  <a:srgbClr val="FCF8F7"/>
                </a:solidFill>
              </a:rPr>
              <a:t> ad minim </a:t>
            </a:r>
            <a:r>
              <a:rPr lang="en-US" altLang="ko-KR" sz="1600" dirty="0" err="1">
                <a:solidFill>
                  <a:srgbClr val="FCF8F7"/>
                </a:solidFill>
              </a:rPr>
              <a:t>veniam</a:t>
            </a:r>
            <a:r>
              <a:rPr lang="en-US" altLang="ko-KR" sz="1600" dirty="0">
                <a:solidFill>
                  <a:srgbClr val="FCF8F7"/>
                </a:solidFill>
              </a:rPr>
              <a:t>, </a:t>
            </a:r>
            <a:r>
              <a:rPr lang="en-US" altLang="ko-KR" sz="1600" dirty="0" err="1">
                <a:solidFill>
                  <a:srgbClr val="FCF8F7"/>
                </a:solidFill>
              </a:rPr>
              <a:t>quis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nostrud</a:t>
            </a:r>
            <a:r>
              <a:rPr lang="en-US" altLang="ko-KR" sz="1600" dirty="0">
                <a:solidFill>
                  <a:srgbClr val="FCF8F7"/>
                </a:solidFill>
              </a:rPr>
              <a:t> exercitation </a:t>
            </a:r>
            <a:r>
              <a:rPr lang="en-US" altLang="ko-KR" sz="1600" dirty="0" err="1">
                <a:solidFill>
                  <a:srgbClr val="FCF8F7"/>
                </a:solidFill>
              </a:rPr>
              <a:t>ullamco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laboris</a:t>
            </a:r>
            <a:r>
              <a:rPr lang="en-US" altLang="ko-KR" sz="1600" dirty="0">
                <a:solidFill>
                  <a:srgbClr val="FCF8F7"/>
                </a:solidFill>
              </a:rPr>
              <a:t> nisi </a:t>
            </a:r>
            <a:r>
              <a:rPr lang="en-US" altLang="ko-KR" sz="1600" dirty="0" err="1">
                <a:solidFill>
                  <a:srgbClr val="FCF8F7"/>
                </a:solidFill>
              </a:rPr>
              <a:t>ut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aliquip</a:t>
            </a:r>
            <a:r>
              <a:rPr lang="en-US" altLang="ko-KR" sz="1600" dirty="0">
                <a:solidFill>
                  <a:srgbClr val="FCF8F7"/>
                </a:solidFill>
              </a:rPr>
              <a:t> ex </a:t>
            </a:r>
            <a:r>
              <a:rPr lang="en-US" altLang="ko-KR" sz="1600" dirty="0" err="1">
                <a:solidFill>
                  <a:srgbClr val="FCF8F7"/>
                </a:solidFill>
              </a:rPr>
              <a:t>ea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commodo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consequat</a:t>
            </a:r>
            <a:endParaRPr lang="ko-KR" altLang="en-US" sz="1600" dirty="0">
              <a:solidFill>
                <a:srgbClr val="FCF8F7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1B331E1-F4A8-415E-9E4D-C315E597FB80}"/>
              </a:ext>
            </a:extLst>
          </p:cNvPr>
          <p:cNvSpPr/>
          <p:nvPr/>
        </p:nvSpPr>
        <p:spPr>
          <a:xfrm>
            <a:off x="8222842" y="3726667"/>
            <a:ext cx="2866029" cy="1976210"/>
          </a:xfrm>
          <a:prstGeom prst="rect">
            <a:avLst/>
          </a:prstGeom>
          <a:solidFill>
            <a:srgbClr val="DE9468"/>
          </a:solidFill>
          <a:ln w="31750" cap="flat">
            <a:noFill/>
            <a:prstDash val="solid"/>
            <a:miter/>
          </a:ln>
        </p:spPr>
        <p:txBody>
          <a:bodyPr lIns="180000" tIns="180000" rIns="108000" bIns="180000" rtlCol="0" anchor="t" anchorCtr="0">
            <a:normAutofit/>
          </a:bodyPr>
          <a:lstStyle/>
          <a:p>
            <a:r>
              <a:rPr lang="en-US" altLang="ko-KR" sz="1600" dirty="0">
                <a:solidFill>
                  <a:srgbClr val="FCF8F7"/>
                </a:solidFill>
              </a:rPr>
              <a:t>Duis </a:t>
            </a:r>
            <a:r>
              <a:rPr lang="en-US" altLang="ko-KR" sz="1600" dirty="0" err="1">
                <a:solidFill>
                  <a:srgbClr val="FCF8F7"/>
                </a:solidFill>
              </a:rPr>
              <a:t>aute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irure</a:t>
            </a:r>
            <a:r>
              <a:rPr lang="en-US" altLang="ko-KR" sz="1600" dirty="0">
                <a:solidFill>
                  <a:srgbClr val="FCF8F7"/>
                </a:solidFill>
              </a:rPr>
              <a:t> dolor in </a:t>
            </a:r>
            <a:r>
              <a:rPr lang="en-US" altLang="ko-KR" sz="1600" dirty="0" err="1">
                <a:solidFill>
                  <a:srgbClr val="FCF8F7"/>
                </a:solidFill>
              </a:rPr>
              <a:t>reprehenderit</a:t>
            </a:r>
            <a:r>
              <a:rPr lang="en-US" altLang="ko-KR" sz="1600" dirty="0">
                <a:solidFill>
                  <a:srgbClr val="FCF8F7"/>
                </a:solidFill>
              </a:rPr>
              <a:t> in </a:t>
            </a:r>
            <a:r>
              <a:rPr lang="en-US" altLang="ko-KR" sz="1600" dirty="0" err="1">
                <a:solidFill>
                  <a:srgbClr val="FCF8F7"/>
                </a:solidFill>
              </a:rPr>
              <a:t>voluptate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velit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esse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cillum</a:t>
            </a:r>
            <a:r>
              <a:rPr lang="en-US" altLang="ko-KR" sz="1600" dirty="0">
                <a:solidFill>
                  <a:srgbClr val="FCF8F7"/>
                </a:solidFill>
              </a:rPr>
              <a:t> dolore </a:t>
            </a:r>
            <a:r>
              <a:rPr lang="en-US" altLang="ko-KR" sz="1600" dirty="0" err="1">
                <a:solidFill>
                  <a:srgbClr val="FCF8F7"/>
                </a:solidFill>
              </a:rPr>
              <a:t>eu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fugiat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nulla</a:t>
            </a:r>
            <a:r>
              <a:rPr lang="en-US" altLang="ko-KR" sz="1600" dirty="0">
                <a:solidFill>
                  <a:srgbClr val="FCF8F7"/>
                </a:solidFill>
              </a:rPr>
              <a:t> </a:t>
            </a:r>
            <a:r>
              <a:rPr lang="en-US" altLang="ko-KR" sz="1600" dirty="0" err="1">
                <a:solidFill>
                  <a:srgbClr val="FCF8F7"/>
                </a:solidFill>
              </a:rPr>
              <a:t>pariatur</a:t>
            </a:r>
            <a:endParaRPr lang="ko-KR" altLang="en-US" sz="1600" dirty="0">
              <a:solidFill>
                <a:srgbClr val="FCF8F7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E22EB1B-0334-4A24-8F30-3762B33AE8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47BDEAA-53BC-4639-90E5-0DBA960E285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AE15F275-B703-4614-ADF0-D990FC341F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E1993966-3CA1-4474-A57A-B792980EF6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429514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A0F398DB-C6AF-4DB1-8AD0-8783C8D03DD6}"/>
              </a:ext>
            </a:extLst>
          </p:cNvPr>
          <p:cNvSpPr/>
          <p:nvPr/>
        </p:nvSpPr>
        <p:spPr>
          <a:xfrm>
            <a:off x="4120268" y="1545335"/>
            <a:ext cx="3892322" cy="3892321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rgbClr val="F1D2BA"/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DBBB375B-0DF2-47B7-9D5F-655913C1BA16}"/>
              </a:ext>
            </a:extLst>
          </p:cNvPr>
          <p:cNvSpPr/>
          <p:nvPr/>
        </p:nvSpPr>
        <p:spPr>
          <a:xfrm>
            <a:off x="4871438" y="2257192"/>
            <a:ext cx="2179701" cy="2179700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AC0F62E9-6290-4A52-BCEF-D1251F37DC0F}"/>
              </a:ext>
            </a:extLst>
          </p:cNvPr>
          <p:cNvSpPr/>
          <p:nvPr/>
        </p:nvSpPr>
        <p:spPr>
          <a:xfrm>
            <a:off x="5577493" y="3334392"/>
            <a:ext cx="2296470" cy="1926699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522A1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BB1EFF24-5F20-445B-B8F5-BB404A0DB1AA}"/>
              </a:ext>
            </a:extLst>
          </p:cNvPr>
          <p:cNvSpPr/>
          <p:nvPr/>
        </p:nvSpPr>
        <p:spPr>
          <a:xfrm>
            <a:off x="5982891" y="1434406"/>
            <a:ext cx="1907237" cy="2354854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DE94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4907D9F1-248C-40D7-A382-D483D39503BD}"/>
              </a:ext>
            </a:extLst>
          </p:cNvPr>
          <p:cNvSpPr/>
          <p:nvPr/>
        </p:nvSpPr>
        <p:spPr>
          <a:xfrm>
            <a:off x="4047289" y="2915968"/>
            <a:ext cx="1985084" cy="2354854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DE94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8DC75743-671B-4783-97BA-5A1FA62C60C8}"/>
              </a:ext>
            </a:extLst>
          </p:cNvPr>
          <p:cNvSpPr/>
          <p:nvPr/>
        </p:nvSpPr>
        <p:spPr>
          <a:xfrm>
            <a:off x="4047289" y="1420343"/>
            <a:ext cx="2393778" cy="1926699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522A1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7DF7476B-8A23-4917-A854-17D5701FE6E8}"/>
              </a:ext>
            </a:extLst>
          </p:cNvPr>
          <p:cNvSpPr/>
          <p:nvPr/>
        </p:nvSpPr>
        <p:spPr>
          <a:xfrm>
            <a:off x="5004225" y="2814005"/>
            <a:ext cx="2006814" cy="1077218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B0202"/>
                </a:solidFill>
                <a:latin typeface="+mj-lt"/>
              </a:rPr>
              <a:t>Lorem ipsum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2B36A9FE-8FDD-425B-8360-C86DED4800C0}"/>
              </a:ext>
            </a:extLst>
          </p:cNvPr>
          <p:cNvSpPr/>
          <p:nvPr/>
        </p:nvSpPr>
        <p:spPr>
          <a:xfrm>
            <a:off x="1606349" y="1681170"/>
            <a:ext cx="20628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B0202"/>
                </a:solidFill>
                <a:latin typeface="+mj-lt"/>
              </a:rPr>
              <a:t>STEP 01.</a:t>
            </a:r>
          </a:p>
          <a:p>
            <a:r>
              <a:rPr lang="en-US" altLang="ko-KR" sz="2000" dirty="0">
                <a:solidFill>
                  <a:srgbClr val="0B0202"/>
                </a:solidFill>
                <a:latin typeface="+mj-lt"/>
              </a:rPr>
              <a:t>Lorem ipsum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5560B77D-2045-4AAA-A256-4A45D422E9EE}"/>
              </a:ext>
            </a:extLst>
          </p:cNvPr>
          <p:cNvSpPr/>
          <p:nvPr/>
        </p:nvSpPr>
        <p:spPr>
          <a:xfrm>
            <a:off x="1606349" y="2390821"/>
            <a:ext cx="2534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.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D60661F-837D-4508-A69F-E4EFE259FA41}"/>
              </a:ext>
            </a:extLst>
          </p:cNvPr>
          <p:cNvSpPr/>
          <p:nvPr/>
        </p:nvSpPr>
        <p:spPr>
          <a:xfrm>
            <a:off x="8056848" y="1681170"/>
            <a:ext cx="20628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B0202"/>
                </a:solidFill>
                <a:latin typeface="+mj-lt"/>
              </a:rPr>
              <a:t>STEP 02.</a:t>
            </a:r>
          </a:p>
          <a:p>
            <a:r>
              <a:rPr lang="en-US" altLang="ko-KR" sz="2000" dirty="0">
                <a:solidFill>
                  <a:srgbClr val="0B0202"/>
                </a:solidFill>
                <a:latin typeface="+mj-lt"/>
              </a:rPr>
              <a:t>Lorem ipsum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8FD8D15E-A6F7-485E-A62C-82A3CC2F2B9D}"/>
              </a:ext>
            </a:extLst>
          </p:cNvPr>
          <p:cNvSpPr/>
          <p:nvPr/>
        </p:nvSpPr>
        <p:spPr>
          <a:xfrm>
            <a:off x="8056848" y="2390821"/>
            <a:ext cx="2534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.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84DF2A0B-7155-45D3-B1BD-C0E66A2C4D67}"/>
              </a:ext>
            </a:extLst>
          </p:cNvPr>
          <p:cNvSpPr/>
          <p:nvPr/>
        </p:nvSpPr>
        <p:spPr>
          <a:xfrm>
            <a:off x="1606349" y="3888001"/>
            <a:ext cx="20628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B0202"/>
                </a:solidFill>
                <a:latin typeface="+mj-lt"/>
              </a:rPr>
              <a:t>STEP 04.</a:t>
            </a:r>
          </a:p>
          <a:p>
            <a:r>
              <a:rPr lang="en-US" altLang="ko-KR" sz="2000" dirty="0">
                <a:solidFill>
                  <a:srgbClr val="0B0202"/>
                </a:solidFill>
                <a:latin typeface="+mj-lt"/>
              </a:rPr>
              <a:t>Lorem ipsum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C901C6E5-A214-4E17-A953-5E9F9CA041FF}"/>
              </a:ext>
            </a:extLst>
          </p:cNvPr>
          <p:cNvSpPr/>
          <p:nvPr/>
        </p:nvSpPr>
        <p:spPr>
          <a:xfrm>
            <a:off x="1606349" y="4597652"/>
            <a:ext cx="2534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.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92D3AE75-6CE9-4D5D-969F-3D7B565E8F05}"/>
              </a:ext>
            </a:extLst>
          </p:cNvPr>
          <p:cNvSpPr/>
          <p:nvPr/>
        </p:nvSpPr>
        <p:spPr>
          <a:xfrm>
            <a:off x="8056848" y="3888001"/>
            <a:ext cx="20628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B0202"/>
                </a:solidFill>
                <a:latin typeface="+mj-lt"/>
              </a:rPr>
              <a:t>STEP 03.</a:t>
            </a:r>
          </a:p>
          <a:p>
            <a:r>
              <a:rPr lang="en-US" altLang="ko-KR" sz="2000" dirty="0">
                <a:solidFill>
                  <a:srgbClr val="0B0202"/>
                </a:solidFill>
                <a:latin typeface="+mj-lt"/>
              </a:rPr>
              <a:t>Lorem ipsum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C65126E2-7F28-4D30-AD33-297BD29A569E}"/>
              </a:ext>
            </a:extLst>
          </p:cNvPr>
          <p:cNvSpPr/>
          <p:nvPr/>
        </p:nvSpPr>
        <p:spPr>
          <a:xfrm>
            <a:off x="8056848" y="4597652"/>
            <a:ext cx="2534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.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B0C94ABB-D5B7-4A61-9594-FC1C4AB55C94}"/>
              </a:ext>
            </a:extLst>
          </p:cNvPr>
          <p:cNvGrpSpPr/>
          <p:nvPr/>
        </p:nvGrpSpPr>
        <p:grpSpPr>
          <a:xfrm>
            <a:off x="7262086" y="3249436"/>
            <a:ext cx="415296" cy="312029"/>
            <a:chOff x="5449053" y="2279808"/>
            <a:chExt cx="392238" cy="294704"/>
          </a:xfrm>
          <a:solidFill>
            <a:srgbClr val="FCF8F7"/>
          </a:solidFill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F1721C8-B48A-433A-A7E2-E8EE26E28DFC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2B380E8C-2238-4E85-915C-E8F806330D2D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90521A5A-2867-4822-8561-E410EEAF019E}"/>
              </a:ext>
            </a:extLst>
          </p:cNvPr>
          <p:cNvGrpSpPr/>
          <p:nvPr/>
        </p:nvGrpSpPr>
        <p:grpSpPr>
          <a:xfrm>
            <a:off x="5869657" y="1625220"/>
            <a:ext cx="409044" cy="414389"/>
            <a:chOff x="2767384" y="4895564"/>
            <a:chExt cx="386334" cy="391382"/>
          </a:xfrm>
          <a:solidFill>
            <a:srgbClr val="FCF8F7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65A005E9-26DB-4AAE-9876-8E84273A12A2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1BC843CF-4B61-474D-BB2B-9A8690632809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B1F394AB-41C7-4A42-9259-9AEF01E24C19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6CAFD846-9D06-4F13-894D-FE0AB053BC47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89BA4DF1-D093-4D3E-9BE0-931FC54BAF4E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B2F55AF5-E0B5-47DB-AFFB-D33ACAC83904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CAE9D708-E03B-4D97-BD33-B7E7837D4FA7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121E1C65-854C-48A9-BB6E-67B8C7140845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826EF86C-F83E-4D4C-9125-57CC1870503D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98AE799B-B617-43DE-B341-8C72AE19F7C6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1A166E5A-9932-4258-8FA5-CA51B813FF03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1CB57874-DB71-4ACF-A54A-413B13307D4F}"/>
              </a:ext>
            </a:extLst>
          </p:cNvPr>
          <p:cNvGrpSpPr/>
          <p:nvPr/>
        </p:nvGrpSpPr>
        <p:grpSpPr>
          <a:xfrm>
            <a:off x="4244263" y="3144277"/>
            <a:ext cx="412626" cy="403095"/>
            <a:chOff x="7463066" y="2241184"/>
            <a:chExt cx="389716" cy="380715"/>
          </a:xfrm>
          <a:solidFill>
            <a:srgbClr val="FCF8F7"/>
          </a:solidFill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C16F367F-5FAA-480C-9B38-0B43B69EFEF2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52418347-C59E-44D1-A351-0B7FCE72F7C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A5CF59DF-B947-4CFE-96D0-FEA11989C4DE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B4F16238-E804-44E0-B224-6F6D66BBF52B}"/>
              </a:ext>
            </a:extLst>
          </p:cNvPr>
          <p:cNvGrpSpPr/>
          <p:nvPr/>
        </p:nvGrpSpPr>
        <p:grpSpPr>
          <a:xfrm>
            <a:off x="5770382" y="4625835"/>
            <a:ext cx="431078" cy="425464"/>
            <a:chOff x="4107647" y="4896992"/>
            <a:chExt cx="394132" cy="389001"/>
          </a:xfrm>
          <a:solidFill>
            <a:srgbClr val="FCF8F7"/>
          </a:solidFill>
        </p:grpSpPr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06B4143-F706-4650-BCA8-2C698ADAFC94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DF5D27AF-D18A-4C8B-A931-5D01AE21EE58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7873D91-0208-4BC3-9F03-A2ED3ADA12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BB4B026-610C-4347-8B0E-6133F11E7C9D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21A574DD-F9C1-41FD-A97E-0004D3D64105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24B88982-6287-4E1B-8B5A-8202A595C8FB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16F8E56-BE54-4B52-83E8-C0E125BE3939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C2E57C41-5FA6-4B20-BECD-BEF8525DBBE8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89760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직사각형 59">
            <a:extLst>
              <a:ext uri="{FF2B5EF4-FFF2-40B4-BE49-F238E27FC236}">
                <a16:creationId xmlns:a16="http://schemas.microsoft.com/office/drawing/2014/main" id="{0D75586E-2939-48E2-A7E8-CF11E66CE463}"/>
              </a:ext>
            </a:extLst>
          </p:cNvPr>
          <p:cNvSpPr/>
          <p:nvPr/>
        </p:nvSpPr>
        <p:spPr>
          <a:xfrm>
            <a:off x="1136285" y="1930621"/>
            <a:ext cx="3651616" cy="426422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600000" algn="ctr" rotWithShape="0">
              <a:srgbClr val="DE9468">
                <a:alpha val="15000"/>
              </a:srgbClr>
            </a:outerShdw>
          </a:effectLst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1F941A42-9927-4B7F-AD0D-977F1C0D32A4}"/>
              </a:ext>
            </a:extLst>
          </p:cNvPr>
          <p:cNvSpPr/>
          <p:nvPr/>
        </p:nvSpPr>
        <p:spPr>
          <a:xfrm>
            <a:off x="1321701" y="678934"/>
            <a:ext cx="95485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0B0202"/>
                </a:solidFill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rgbClr val="0B0202"/>
              </a:solidFill>
              <a:cs typeface="Arial" panose="020B0604020202020204" pitchFamily="34" charset="0"/>
            </a:endParaRP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37F9A001-21A1-4AFB-8842-C26452385E62}"/>
              </a:ext>
            </a:extLst>
          </p:cNvPr>
          <p:cNvSpPr/>
          <p:nvPr/>
        </p:nvSpPr>
        <p:spPr>
          <a:xfrm>
            <a:off x="5611255" y="2403597"/>
            <a:ext cx="1025403" cy="1025403"/>
          </a:xfrm>
          <a:prstGeom prst="ellipse">
            <a:avLst/>
          </a:prstGeom>
          <a:solidFill>
            <a:srgbClr val="DE9468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5D9A769-BFD4-4195-B3E7-3F41C4A90B80}"/>
              </a:ext>
            </a:extLst>
          </p:cNvPr>
          <p:cNvSpPr txBox="1"/>
          <p:nvPr/>
        </p:nvSpPr>
        <p:spPr>
          <a:xfrm>
            <a:off x="5611257" y="4362792"/>
            <a:ext cx="2491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incididunt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7EF9D243-1372-4F25-8DD9-C3A9E76BAFE8}"/>
              </a:ext>
            </a:extLst>
          </p:cNvPr>
          <p:cNvSpPr/>
          <p:nvPr/>
        </p:nvSpPr>
        <p:spPr>
          <a:xfrm>
            <a:off x="5611256" y="3871831"/>
            <a:ext cx="24913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Project 01</a:t>
            </a:r>
            <a:endParaRPr lang="ko-KR" altLang="en-US" sz="2400" dirty="0">
              <a:solidFill>
                <a:srgbClr val="0B0202"/>
              </a:solidFill>
              <a:latin typeface="+mj-lt"/>
            </a:endParaRP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DEFA91E5-0D91-4C38-8D9D-9FDB57473744}"/>
              </a:ext>
            </a:extLst>
          </p:cNvPr>
          <p:cNvGrpSpPr/>
          <p:nvPr/>
        </p:nvGrpSpPr>
        <p:grpSpPr>
          <a:xfrm>
            <a:off x="5872512" y="2672813"/>
            <a:ext cx="502888" cy="502886"/>
            <a:chOff x="7492070" y="4903660"/>
            <a:chExt cx="390525" cy="390525"/>
          </a:xfrm>
          <a:solidFill>
            <a:srgbClr val="FCF8F7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51FDFF5B-DDDE-489E-83FC-0D46263E7503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2D70C44A-71D0-439B-B8FB-C87607994930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8" name="타원 67">
            <a:extLst>
              <a:ext uri="{FF2B5EF4-FFF2-40B4-BE49-F238E27FC236}">
                <a16:creationId xmlns:a16="http://schemas.microsoft.com/office/drawing/2014/main" id="{9077BB74-6B2D-408C-83CB-7C2BE3BD0F2F}"/>
              </a:ext>
            </a:extLst>
          </p:cNvPr>
          <p:cNvSpPr/>
          <p:nvPr/>
        </p:nvSpPr>
        <p:spPr>
          <a:xfrm>
            <a:off x="8785825" y="2403597"/>
            <a:ext cx="1025403" cy="1025403"/>
          </a:xfrm>
          <a:prstGeom prst="ellipse">
            <a:avLst/>
          </a:prstGeom>
          <a:solidFill>
            <a:srgbClr val="DE9468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0B3F12F-AF3D-4D54-B60B-67BCDC92B094}"/>
              </a:ext>
            </a:extLst>
          </p:cNvPr>
          <p:cNvSpPr txBox="1"/>
          <p:nvPr/>
        </p:nvSpPr>
        <p:spPr>
          <a:xfrm>
            <a:off x="8785827" y="4362792"/>
            <a:ext cx="2491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incididunt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334DAF54-DCDB-4EF7-B451-21C46483ED81}"/>
              </a:ext>
            </a:extLst>
          </p:cNvPr>
          <p:cNvSpPr/>
          <p:nvPr/>
        </p:nvSpPr>
        <p:spPr>
          <a:xfrm>
            <a:off x="8785826" y="3871831"/>
            <a:ext cx="24913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Project 02</a:t>
            </a:r>
            <a:endParaRPr lang="ko-KR" altLang="en-US" sz="2400" dirty="0">
              <a:solidFill>
                <a:srgbClr val="0B0202"/>
              </a:solidFill>
              <a:latin typeface="+mj-lt"/>
            </a:endParaRPr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0E7B3546-C842-4959-A69D-FDE7DBEF7B69}"/>
              </a:ext>
            </a:extLst>
          </p:cNvPr>
          <p:cNvGrpSpPr/>
          <p:nvPr/>
        </p:nvGrpSpPr>
        <p:grpSpPr>
          <a:xfrm>
            <a:off x="9114318" y="2587635"/>
            <a:ext cx="426472" cy="577706"/>
            <a:chOff x="3517288" y="2203132"/>
            <a:chExt cx="331184" cy="448627"/>
          </a:xfrm>
          <a:solidFill>
            <a:srgbClr val="FCF8F7"/>
          </a:solidFill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1883F04C-1927-40A8-A79B-10B9B92E0CE8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AC824D1-B84E-4926-9AF1-0EF25B42DAD8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86230E20-DCE5-4A15-AEE7-1A14D00FA69F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4EA29A6B-2A53-46B2-AD1B-3C71BC39D1D2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DE68048A-B4F2-44C4-82E7-6DF419B6F84A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E54890E5-F6B1-45C6-9465-66CF1AF2F409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46C09E6-4388-40A6-B53F-1804C79EF0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69998" y="2093256"/>
            <a:ext cx="3378633" cy="3378629"/>
          </a:xfrm>
        </p:spPr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7BE3AFF0-C5A5-4CC2-9B64-588ACBDEC9B9}"/>
              </a:ext>
            </a:extLst>
          </p:cNvPr>
          <p:cNvSpPr/>
          <p:nvPr/>
        </p:nvSpPr>
        <p:spPr>
          <a:xfrm>
            <a:off x="1301830" y="5701397"/>
            <a:ext cx="3492340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rgbClr val="0B0202"/>
                </a:solidFill>
                <a:latin typeface="+mj-lt"/>
                <a:cs typeface="Arial" panose="020B0604020202020204" pitchFamily="34" charset="0"/>
              </a:rPr>
              <a:t>00. 00. 20xx</a:t>
            </a:r>
            <a:endParaRPr lang="ko-KR" altLang="en-US" dirty="0">
              <a:solidFill>
                <a:srgbClr val="0B0202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892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직사각형 77">
            <a:extLst>
              <a:ext uri="{FF2B5EF4-FFF2-40B4-BE49-F238E27FC236}">
                <a16:creationId xmlns:a16="http://schemas.microsoft.com/office/drawing/2014/main" id="{03C2E795-6AC0-4BBC-B7EC-99477001E47C}"/>
              </a:ext>
            </a:extLst>
          </p:cNvPr>
          <p:cNvSpPr/>
          <p:nvPr/>
        </p:nvSpPr>
        <p:spPr>
          <a:xfrm>
            <a:off x="1112520" y="1099821"/>
            <a:ext cx="3870960" cy="4973368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600000" algn="ctr" rotWithShape="0">
              <a:srgbClr val="DE9468">
                <a:alpha val="15000"/>
              </a:srgbClr>
            </a:outerShdw>
          </a:effectLst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7C1F8B8C-5CE4-43A0-9A5C-C4EADBC0204A}"/>
              </a:ext>
            </a:extLst>
          </p:cNvPr>
          <p:cNvSpPr/>
          <p:nvPr/>
        </p:nvSpPr>
        <p:spPr>
          <a:xfrm>
            <a:off x="1301830" y="4999404"/>
            <a:ext cx="34923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B0202"/>
                </a:solidFill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2400" dirty="0">
              <a:solidFill>
                <a:srgbClr val="0B020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DCC67E2-95F4-4124-8A9E-AC14F8E9B45B}"/>
              </a:ext>
            </a:extLst>
          </p:cNvPr>
          <p:cNvSpPr txBox="1"/>
          <p:nvPr/>
        </p:nvSpPr>
        <p:spPr>
          <a:xfrm>
            <a:off x="1301831" y="5410269"/>
            <a:ext cx="3492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r>
              <a:rPr lang="en-US" altLang="ko-KR" sz="1400" dirty="0">
                <a:solidFill>
                  <a:srgbClr val="0B0202"/>
                </a:solidFill>
              </a:rPr>
              <a:t>, sed do </a:t>
            </a:r>
            <a:r>
              <a:rPr lang="en-US" altLang="ko-KR" sz="1400" dirty="0" err="1">
                <a:solidFill>
                  <a:srgbClr val="0B0202"/>
                </a:solidFill>
              </a:rPr>
              <a:t>eiusmod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tempor</a:t>
            </a:r>
            <a:endParaRPr lang="en-US" altLang="ko-KR" sz="1400" dirty="0">
              <a:solidFill>
                <a:srgbClr val="0B0202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39650FD-E8A3-42AA-AE3D-70DFFF350D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374C4EF-0B8E-493D-92A6-39C88CF033F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E3AB81D-0435-49FF-9B1D-F81B61437CC8}"/>
              </a:ext>
            </a:extLst>
          </p:cNvPr>
          <p:cNvGrpSpPr/>
          <p:nvPr/>
        </p:nvGrpSpPr>
        <p:grpSpPr>
          <a:xfrm>
            <a:off x="9639300" y="5516145"/>
            <a:ext cx="2552700" cy="1341855"/>
            <a:chOff x="9639300" y="5516145"/>
            <a:chExt cx="2552700" cy="1341855"/>
          </a:xfrm>
        </p:grpSpPr>
        <p:pic>
          <p:nvPicPr>
            <p:cNvPr id="76" name="그래픽 75">
              <a:extLst>
                <a:ext uri="{FF2B5EF4-FFF2-40B4-BE49-F238E27FC236}">
                  <a16:creationId xmlns:a16="http://schemas.microsoft.com/office/drawing/2014/main" id="{10C6DC63-56D7-44E5-AA45-67562E3A0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9639300" y="5516145"/>
              <a:ext cx="2552700" cy="1341855"/>
            </a:xfrm>
            <a:prstGeom prst="rect">
              <a:avLst/>
            </a:prstGeom>
          </p:spPr>
        </p:pic>
        <p:pic>
          <p:nvPicPr>
            <p:cNvPr id="77" name="그래픽 76">
              <a:extLst>
                <a:ext uri="{FF2B5EF4-FFF2-40B4-BE49-F238E27FC236}">
                  <a16:creationId xmlns:a16="http://schemas.microsoft.com/office/drawing/2014/main" id="{91275794-7CC1-4599-9C61-0A0871E0EA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23341" r="6668"/>
            <a:stretch/>
          </p:blipFill>
          <p:spPr>
            <a:xfrm flipV="1">
              <a:off x="10058629" y="5777320"/>
              <a:ext cx="2133371" cy="10806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8181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0065ABBA-71CB-4EA0-99BD-CC862274DA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3018" y="1935130"/>
            <a:ext cx="377825" cy="3778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CDE353-2E6F-4BBF-82C2-FE7F54F67452}"/>
              </a:ext>
            </a:extLst>
          </p:cNvPr>
          <p:cNvSpPr txBox="1"/>
          <p:nvPr/>
        </p:nvSpPr>
        <p:spPr>
          <a:xfrm>
            <a:off x="3015343" y="1897030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incididunt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ut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labore</a:t>
            </a:r>
            <a:r>
              <a:rPr lang="en-US" altLang="ko-KR" sz="1600" dirty="0">
                <a:solidFill>
                  <a:srgbClr val="0B020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B0202"/>
                </a:solidFill>
              </a:rPr>
              <a:t>aliqua</a:t>
            </a:r>
            <a:r>
              <a:rPr lang="en-US" altLang="ko-KR" sz="1600" dirty="0">
                <a:solidFill>
                  <a:srgbClr val="0B0202"/>
                </a:solidFill>
              </a:rPr>
              <a:t>.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F78111B-2454-4D25-BA80-AABAD6244478}"/>
              </a:ext>
            </a:extLst>
          </p:cNvPr>
          <p:cNvSpPr/>
          <p:nvPr/>
        </p:nvSpPr>
        <p:spPr>
          <a:xfrm>
            <a:off x="2190565" y="5426203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DE94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071FD5-F645-45F5-8607-01DC19107428}"/>
              </a:ext>
            </a:extLst>
          </p:cNvPr>
          <p:cNvSpPr txBox="1"/>
          <p:nvPr/>
        </p:nvSpPr>
        <p:spPr>
          <a:xfrm>
            <a:off x="3015343" y="3060822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incididunt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ut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labore</a:t>
            </a:r>
            <a:r>
              <a:rPr lang="en-US" altLang="ko-KR" sz="1600" dirty="0">
                <a:solidFill>
                  <a:srgbClr val="0B020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B0202"/>
                </a:solidFill>
              </a:rPr>
              <a:t>aliqua</a:t>
            </a:r>
            <a:r>
              <a:rPr lang="en-US" altLang="ko-KR" sz="1600" dirty="0">
                <a:solidFill>
                  <a:srgbClr val="0B0202"/>
                </a:solidFill>
              </a:rPr>
              <a:t>.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F95A3-E8CB-40E7-AA71-650B23E5C3AF}"/>
              </a:ext>
            </a:extLst>
          </p:cNvPr>
          <p:cNvSpPr txBox="1"/>
          <p:nvPr/>
        </p:nvSpPr>
        <p:spPr>
          <a:xfrm>
            <a:off x="3015343" y="4224614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incididunt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ut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labore</a:t>
            </a:r>
            <a:r>
              <a:rPr lang="en-US" altLang="ko-KR" sz="1600" dirty="0">
                <a:solidFill>
                  <a:srgbClr val="0B020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B0202"/>
                </a:solidFill>
              </a:rPr>
              <a:t>aliqua</a:t>
            </a:r>
            <a:r>
              <a:rPr lang="en-US" altLang="ko-KR" sz="1600" dirty="0">
                <a:solidFill>
                  <a:srgbClr val="0B0202"/>
                </a:solidFill>
              </a:rPr>
              <a:t>.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B1E19C-3398-44E2-A473-CA1CA5CBEAD3}"/>
              </a:ext>
            </a:extLst>
          </p:cNvPr>
          <p:cNvSpPr txBox="1"/>
          <p:nvPr/>
        </p:nvSpPr>
        <p:spPr>
          <a:xfrm>
            <a:off x="3015343" y="5388406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incididunt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ut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labore</a:t>
            </a:r>
            <a:r>
              <a:rPr lang="en-US" altLang="ko-KR" sz="1600" dirty="0">
                <a:solidFill>
                  <a:srgbClr val="0B020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B0202"/>
                </a:solidFill>
              </a:rPr>
              <a:t>aliqua</a:t>
            </a:r>
            <a:r>
              <a:rPr lang="en-US" altLang="ko-KR" sz="1600" dirty="0">
                <a:solidFill>
                  <a:srgbClr val="0B0202"/>
                </a:solidFill>
              </a:rPr>
              <a:t>.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6D208F2D-1A2B-46A8-8B33-894910C5B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3018" y="3098619"/>
            <a:ext cx="377825" cy="377825"/>
          </a:xfrm>
          <a:prstGeom prst="rect">
            <a:avLst/>
          </a:prstGeom>
        </p:spPr>
      </p:pic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9AD08696-E618-43F5-A2B2-3D985257D859}"/>
              </a:ext>
            </a:extLst>
          </p:cNvPr>
          <p:cNvSpPr/>
          <p:nvPr/>
        </p:nvSpPr>
        <p:spPr>
          <a:xfrm>
            <a:off x="2190565" y="4262411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DE94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95B7E9-D3B9-410F-B90D-1554B738E109}"/>
              </a:ext>
            </a:extLst>
          </p:cNvPr>
          <p:cNvSpPr txBox="1"/>
          <p:nvPr/>
        </p:nvSpPr>
        <p:spPr>
          <a:xfrm>
            <a:off x="2998843" y="884819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1">
                <a:solidFill>
                  <a:srgbClr val="4D756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0B0202"/>
                </a:solidFill>
                <a:latin typeface="+mn-lt"/>
              </a:rPr>
              <a:t>Insert Your Title Here</a:t>
            </a:r>
            <a:endParaRPr lang="ko-KR" altLang="en-US" b="0" dirty="0">
              <a:solidFill>
                <a:srgbClr val="0B020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0566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67AD5BD-8FFD-456F-A227-48BF69E8A1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E7F64A09-9AFA-4232-AC15-55DA2600E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2"/>
            <a:ext cx="2265791" cy="1191038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A2902319-7585-4450-984D-3CA92DE0C5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V="1">
            <a:off x="-1" y="0"/>
            <a:ext cx="1785257" cy="1656613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FEF5D4B-4FF3-4F45-B04B-042CCFB9FF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 flipV="1">
            <a:off x="-1" y="1"/>
            <a:ext cx="1670921" cy="103051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6D0D243-4C9D-4ABB-86A1-77144EC5AFF8}"/>
              </a:ext>
            </a:extLst>
          </p:cNvPr>
          <p:cNvSpPr txBox="1"/>
          <p:nvPr/>
        </p:nvSpPr>
        <p:spPr>
          <a:xfrm>
            <a:off x="2190752" y="4458910"/>
            <a:ext cx="7654966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1">
                <a:solidFill>
                  <a:srgbClr val="2385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Lorem ipsum dolor sit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amet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,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consectetur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adipiscing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elit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, sed do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eiusmod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tempor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incididunt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ut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labore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et dolore magna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aliqua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.</a:t>
            </a:r>
          </a:p>
          <a:p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Ut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enim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ad minim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veniam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,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quis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nostrud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exercitation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ullamco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laboris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nisi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ut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aliquip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ex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ea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commodo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B0202"/>
                </a:solidFill>
                <a:latin typeface="+mn-lt"/>
                <a:cs typeface="+mn-cs"/>
              </a:rPr>
              <a:t>consequat</a:t>
            </a:r>
            <a:r>
              <a:rPr lang="en-US" altLang="ko-KR" sz="2000" b="0" dirty="0">
                <a:solidFill>
                  <a:srgbClr val="0B0202"/>
                </a:solidFill>
                <a:latin typeface="+mn-lt"/>
                <a:cs typeface="+mn-cs"/>
              </a:rPr>
              <a:t>.</a:t>
            </a: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E2854C43-2DE5-4D40-989A-FCB04A2686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38410" y="4292600"/>
            <a:ext cx="314188" cy="22811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2D3FC51C-F0A3-4995-9F87-DDAECC0F8C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239402" y="4292600"/>
            <a:ext cx="314188" cy="22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31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3175000" y="3488792"/>
            <a:ext cx="584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0B0202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solidFill>
                <a:srgbClr val="0B020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CA15CC-4617-4539-9EAD-43A0511BA450}"/>
              </a:ext>
            </a:extLst>
          </p:cNvPr>
          <p:cNvSpPr txBox="1"/>
          <p:nvPr/>
        </p:nvSpPr>
        <p:spPr>
          <a:xfrm>
            <a:off x="3242935" y="4196678"/>
            <a:ext cx="575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B0202"/>
                </a:solidFill>
              </a:rPr>
              <a:t>01:00pm ~ 01:30pm</a:t>
            </a:r>
            <a:endParaRPr lang="ko-KR" altLang="en-US" sz="2400" dirty="0">
              <a:solidFill>
                <a:srgbClr val="0B0202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582308" y="2199656"/>
            <a:ext cx="1027384" cy="1170074"/>
            <a:chOff x="6830083" y="5571172"/>
            <a:chExt cx="342900" cy="390525"/>
          </a:xfrm>
          <a:solidFill>
            <a:srgbClr val="DE9468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19010"/>
            <a:ext cx="11082618" cy="5461000"/>
            <a:chOff x="1311832" y="1528784"/>
            <a:chExt cx="9568336" cy="4714832"/>
          </a:xfrm>
          <a:solidFill>
            <a:srgbClr val="F4DDCD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DE9468"/>
            </a:solidFill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DE9468"/>
            </a:solidFill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DE9468"/>
            </a:solidFill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DE9468"/>
            </a:solidFill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CF8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7679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22A1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3937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22A1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9780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22A1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F095041-745A-42B4-8C07-7D481AD7105A}"/>
              </a:ext>
            </a:extLst>
          </p:cNvPr>
          <p:cNvSpPr txBox="1"/>
          <p:nvPr/>
        </p:nvSpPr>
        <p:spPr>
          <a:xfrm>
            <a:off x="1828800" y="533589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B0202"/>
                </a:solidFill>
                <a:latin typeface="+mn-lt"/>
              </a:rPr>
              <a:t>World map slide</a:t>
            </a:r>
            <a:endParaRPr lang="ko-KR" altLang="en-US" sz="2800" b="0" dirty="0">
              <a:solidFill>
                <a:srgbClr val="0B020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20CDD5C-7360-4C5E-A2FB-58042E40BD7F}"/>
              </a:ext>
            </a:extLst>
          </p:cNvPr>
          <p:cNvSpPr txBox="1"/>
          <p:nvPr/>
        </p:nvSpPr>
        <p:spPr>
          <a:xfrm>
            <a:off x="2006599" y="1506558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rgbClr val="0B0202"/>
                </a:solidFill>
                <a:latin typeface="+mj-lt"/>
              </a:rPr>
              <a:t>Contents</a:t>
            </a:r>
            <a:endParaRPr lang="ko-KR" altLang="en-US" b="0" dirty="0">
              <a:solidFill>
                <a:srgbClr val="0B0202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404A71-2383-4C8C-9CE4-2A5962615F99}"/>
              </a:ext>
            </a:extLst>
          </p:cNvPr>
          <p:cNvSpPr txBox="1"/>
          <p:nvPr/>
        </p:nvSpPr>
        <p:spPr>
          <a:xfrm>
            <a:off x="2006599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0B0202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0B0202"/>
                </a:solidFill>
              </a:rPr>
              <a:t>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endParaRPr lang="en-US" altLang="ko-KR" sz="1600" dirty="0">
              <a:solidFill>
                <a:srgbClr val="0B020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endParaRPr lang="en-US" altLang="ko-KR" sz="1600" dirty="0">
              <a:solidFill>
                <a:srgbClr val="0B020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endParaRPr lang="en-US" altLang="ko-KR" sz="1600" dirty="0">
              <a:solidFill>
                <a:srgbClr val="0B020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endParaRPr lang="en-US" altLang="ko-KR" sz="1600" dirty="0">
              <a:solidFill>
                <a:srgbClr val="0B020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incididunt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ut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369C308-AC88-4DC4-8EA9-4C45AE817DCE}"/>
              </a:ext>
            </a:extLst>
          </p:cNvPr>
          <p:cNvSpPr/>
          <p:nvPr/>
        </p:nvSpPr>
        <p:spPr>
          <a:xfrm>
            <a:off x="2006598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B0202"/>
                </a:solidFill>
              </a:rPr>
              <a:t>Lorem ipsum</a:t>
            </a:r>
            <a:endParaRPr lang="ko-KR" altLang="en-US" sz="2400" dirty="0">
              <a:solidFill>
                <a:srgbClr val="0B0202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946EE3B-42DC-4A13-9E88-8A8F31B68568}"/>
              </a:ext>
            </a:extLst>
          </p:cNvPr>
          <p:cNvSpPr/>
          <p:nvPr/>
        </p:nvSpPr>
        <p:spPr>
          <a:xfrm>
            <a:off x="2006598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B0202"/>
                </a:solidFill>
              </a:rPr>
              <a:t>01</a:t>
            </a:r>
            <a:endParaRPr lang="ko-KR" altLang="en-US" sz="2400" dirty="0">
              <a:solidFill>
                <a:srgbClr val="0B0202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C0E1D5-DB6C-46A3-B52D-748F0FE285E5}"/>
              </a:ext>
            </a:extLst>
          </p:cNvPr>
          <p:cNvSpPr txBox="1"/>
          <p:nvPr/>
        </p:nvSpPr>
        <p:spPr>
          <a:xfrm>
            <a:off x="4750204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0B0202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0B0202"/>
                </a:solidFill>
              </a:rPr>
              <a:t>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endParaRPr lang="en-US" altLang="ko-KR" sz="1600" dirty="0">
              <a:solidFill>
                <a:srgbClr val="0B020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endParaRPr lang="en-US" altLang="ko-KR" sz="1600" dirty="0">
              <a:solidFill>
                <a:srgbClr val="0B020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endParaRPr lang="en-US" altLang="ko-KR" sz="1600" dirty="0">
              <a:solidFill>
                <a:srgbClr val="0B020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endParaRPr lang="en-US" altLang="ko-KR" sz="1600" dirty="0">
              <a:solidFill>
                <a:srgbClr val="0B020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incididunt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ut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D14EE2B-B22F-4C01-A28D-2F16DF698AE1}"/>
              </a:ext>
            </a:extLst>
          </p:cNvPr>
          <p:cNvSpPr/>
          <p:nvPr/>
        </p:nvSpPr>
        <p:spPr>
          <a:xfrm>
            <a:off x="4750203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B0202"/>
                </a:solidFill>
              </a:rPr>
              <a:t>Lorem ipsum</a:t>
            </a:r>
            <a:endParaRPr lang="ko-KR" altLang="en-US" sz="2400" dirty="0">
              <a:solidFill>
                <a:srgbClr val="0B0202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62D8745-B3B6-4D08-9CDC-C0640358B209}"/>
              </a:ext>
            </a:extLst>
          </p:cNvPr>
          <p:cNvSpPr/>
          <p:nvPr/>
        </p:nvSpPr>
        <p:spPr>
          <a:xfrm>
            <a:off x="4750203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B0202"/>
                </a:solidFill>
              </a:rPr>
              <a:t>02</a:t>
            </a:r>
            <a:endParaRPr lang="ko-KR" altLang="en-US" sz="2400" dirty="0">
              <a:solidFill>
                <a:srgbClr val="0B0202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19C9101-23EE-4693-9A20-27D74B7663D8}"/>
              </a:ext>
            </a:extLst>
          </p:cNvPr>
          <p:cNvSpPr txBox="1"/>
          <p:nvPr/>
        </p:nvSpPr>
        <p:spPr>
          <a:xfrm>
            <a:off x="7654043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0B0202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0B0202"/>
                </a:solidFill>
              </a:rPr>
              <a:t>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endParaRPr lang="en-US" altLang="ko-KR" sz="1600" dirty="0">
              <a:solidFill>
                <a:srgbClr val="0B020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endParaRPr lang="en-US" altLang="ko-KR" sz="1600" dirty="0">
              <a:solidFill>
                <a:srgbClr val="0B020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endParaRPr lang="en-US" altLang="ko-KR" sz="1600" dirty="0">
              <a:solidFill>
                <a:srgbClr val="0B020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endParaRPr lang="en-US" altLang="ko-KR" sz="1600" dirty="0">
              <a:solidFill>
                <a:srgbClr val="0B020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incididunt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ut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D549DA1-032B-4262-8D51-0B23C24F9067}"/>
              </a:ext>
            </a:extLst>
          </p:cNvPr>
          <p:cNvSpPr/>
          <p:nvPr/>
        </p:nvSpPr>
        <p:spPr>
          <a:xfrm>
            <a:off x="7654042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B0202"/>
                </a:solidFill>
              </a:rPr>
              <a:t>Lorem ipsum</a:t>
            </a:r>
            <a:endParaRPr lang="ko-KR" altLang="en-US" sz="2400" dirty="0">
              <a:solidFill>
                <a:srgbClr val="0B0202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79F95936-F25B-4220-893B-4F124056AD14}"/>
              </a:ext>
            </a:extLst>
          </p:cNvPr>
          <p:cNvSpPr/>
          <p:nvPr/>
        </p:nvSpPr>
        <p:spPr>
          <a:xfrm>
            <a:off x="7654042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B0202"/>
                </a:solidFill>
              </a:rPr>
              <a:t>03</a:t>
            </a:r>
            <a:endParaRPr lang="ko-KR" altLang="en-US" sz="2400" dirty="0">
              <a:solidFill>
                <a:srgbClr val="0B02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4BCE742-5463-4ECC-8FB9-CA23887739F3}"/>
              </a:ext>
            </a:extLst>
          </p:cNvPr>
          <p:cNvSpPr txBox="1"/>
          <p:nvPr/>
        </p:nvSpPr>
        <p:spPr>
          <a:xfrm>
            <a:off x="1569822" y="2547491"/>
            <a:ext cx="32832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rgbClr val="0B0202"/>
                </a:solidFill>
              </a:rPr>
              <a:t>Title text block &amp;</a:t>
            </a:r>
          </a:p>
          <a:p>
            <a:r>
              <a:rPr lang="en-US" altLang="ko-KR" sz="3200" b="0" dirty="0">
                <a:solidFill>
                  <a:srgbClr val="0B0202"/>
                </a:solidFill>
              </a:rPr>
              <a:t>Mobile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6BFA88-EB1C-4AD7-8014-957A0135F9C7}"/>
              </a:ext>
            </a:extLst>
          </p:cNvPr>
          <p:cNvSpPr txBox="1"/>
          <p:nvPr/>
        </p:nvSpPr>
        <p:spPr>
          <a:xfrm>
            <a:off x="1569822" y="3624709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incididunt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ut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labore</a:t>
            </a:r>
            <a:r>
              <a:rPr lang="en-US" altLang="ko-KR" sz="1600" dirty="0">
                <a:solidFill>
                  <a:srgbClr val="0B020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B0202"/>
                </a:solidFill>
              </a:rPr>
              <a:t>aliqua</a:t>
            </a:r>
            <a:r>
              <a:rPr lang="en-US" altLang="ko-KR" sz="1600" dirty="0">
                <a:solidFill>
                  <a:srgbClr val="0B0202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0B0202"/>
                </a:solidFill>
              </a:rPr>
              <a:t>Ut </a:t>
            </a:r>
            <a:r>
              <a:rPr lang="en-US" altLang="ko-KR" sz="1600" dirty="0" err="1">
                <a:solidFill>
                  <a:srgbClr val="0B0202"/>
                </a:solidFill>
              </a:rPr>
              <a:t>enim</a:t>
            </a:r>
            <a:r>
              <a:rPr lang="en-US" altLang="ko-KR" sz="1600" dirty="0">
                <a:solidFill>
                  <a:srgbClr val="0B0202"/>
                </a:solidFill>
              </a:rPr>
              <a:t> ad minim </a:t>
            </a:r>
            <a:r>
              <a:rPr lang="en-US" altLang="ko-KR" sz="1600" dirty="0" err="1">
                <a:solidFill>
                  <a:srgbClr val="0B0202"/>
                </a:solidFill>
              </a:rPr>
              <a:t>veniam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quis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nostrud</a:t>
            </a:r>
            <a:r>
              <a:rPr lang="en-US" altLang="ko-KR" sz="1600" dirty="0">
                <a:solidFill>
                  <a:srgbClr val="0B0202"/>
                </a:solidFill>
              </a:rPr>
              <a:t> exercitation </a:t>
            </a:r>
            <a:r>
              <a:rPr lang="en-US" altLang="ko-KR" sz="1600" dirty="0" err="1">
                <a:solidFill>
                  <a:srgbClr val="0B0202"/>
                </a:solidFill>
              </a:rPr>
              <a:t>ullamco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laboris</a:t>
            </a:r>
            <a:r>
              <a:rPr lang="en-US" altLang="ko-KR" sz="1600" dirty="0">
                <a:solidFill>
                  <a:srgbClr val="0B0202"/>
                </a:solidFill>
              </a:rPr>
              <a:t> nisi </a:t>
            </a:r>
            <a:r>
              <a:rPr lang="en-US" altLang="ko-KR" sz="1600" dirty="0" err="1">
                <a:solidFill>
                  <a:srgbClr val="0B0202"/>
                </a:solidFill>
              </a:rPr>
              <a:t>ut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aliquip</a:t>
            </a:r>
            <a:r>
              <a:rPr lang="en-US" altLang="ko-KR" sz="1600" dirty="0">
                <a:solidFill>
                  <a:srgbClr val="0B0202"/>
                </a:solidFill>
              </a:rPr>
              <a:t> ex </a:t>
            </a:r>
            <a:r>
              <a:rPr lang="en-US" altLang="ko-KR" sz="1600" dirty="0" err="1">
                <a:solidFill>
                  <a:srgbClr val="0B0202"/>
                </a:solidFill>
              </a:rPr>
              <a:t>ea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commodo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consequat</a:t>
            </a:r>
            <a:r>
              <a:rPr lang="en-US" altLang="ko-KR" sz="1600" dirty="0">
                <a:solidFill>
                  <a:srgbClr val="0B0202"/>
                </a:solidFill>
              </a:rPr>
              <a:t>. Duis </a:t>
            </a:r>
            <a:r>
              <a:rPr lang="en-US" altLang="ko-KR" sz="1600" dirty="0" err="1">
                <a:solidFill>
                  <a:srgbClr val="0B0202"/>
                </a:solidFill>
              </a:rPr>
              <a:t>aute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irure</a:t>
            </a:r>
            <a:r>
              <a:rPr lang="en-US" altLang="ko-KR" sz="1600" dirty="0">
                <a:solidFill>
                  <a:srgbClr val="0B0202"/>
                </a:solidFill>
              </a:rPr>
              <a:t> dolor in </a:t>
            </a:r>
            <a:r>
              <a:rPr lang="en-US" altLang="ko-KR" sz="1600" dirty="0" err="1">
                <a:solidFill>
                  <a:srgbClr val="0B0202"/>
                </a:solidFill>
              </a:rPr>
              <a:t>reprehenderit</a:t>
            </a:r>
            <a:r>
              <a:rPr lang="en-US" altLang="ko-KR" sz="1600" dirty="0">
                <a:solidFill>
                  <a:srgbClr val="0B0202"/>
                </a:solidFill>
              </a:rPr>
              <a:t> in </a:t>
            </a:r>
            <a:r>
              <a:rPr lang="en-US" altLang="ko-KR" sz="1600" dirty="0" err="1">
                <a:solidFill>
                  <a:srgbClr val="0B0202"/>
                </a:solidFill>
              </a:rPr>
              <a:t>voluptate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velit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esse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cillum</a:t>
            </a:r>
            <a:r>
              <a:rPr lang="en-US" altLang="ko-KR" sz="1600" dirty="0">
                <a:solidFill>
                  <a:srgbClr val="0B0202"/>
                </a:solidFill>
              </a:rPr>
              <a:t> dolore </a:t>
            </a:r>
            <a:r>
              <a:rPr lang="en-US" altLang="ko-KR" sz="1600" dirty="0" err="1">
                <a:solidFill>
                  <a:srgbClr val="0B0202"/>
                </a:solidFill>
              </a:rPr>
              <a:t>eu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fugiat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nulla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pariatur</a:t>
            </a:r>
            <a:r>
              <a:rPr lang="en-US" altLang="ko-KR" sz="1600" dirty="0">
                <a:solidFill>
                  <a:srgbClr val="0B0202"/>
                </a:solidFill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8D0599D-7074-48BF-B0BB-683FC0C51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B358886-9A25-4079-8527-12E6EF1008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16277" y="863142"/>
            <a:ext cx="2422446" cy="5256000"/>
          </a:xfrm>
        </p:spPr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7C7A64-7912-44C9-A989-35AFE2A7E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0D61D29-3B96-4321-B898-9C2BE3E9728C}"/>
              </a:ext>
            </a:extLst>
          </p:cNvPr>
          <p:cNvSpPr txBox="1"/>
          <p:nvPr/>
        </p:nvSpPr>
        <p:spPr>
          <a:xfrm>
            <a:off x="1114743" y="2890391"/>
            <a:ext cx="32832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rgbClr val="0B0202"/>
                </a:solidFill>
              </a:rPr>
              <a:t>Title text block &amp;</a:t>
            </a:r>
          </a:p>
          <a:p>
            <a:r>
              <a:rPr lang="en-US" altLang="ko-KR" sz="3200" b="0" dirty="0">
                <a:solidFill>
                  <a:srgbClr val="0B0202"/>
                </a:solidFill>
              </a:rPr>
              <a:t>Tablet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DB87A2-2A02-40EF-947A-8181474D7597}"/>
              </a:ext>
            </a:extLst>
          </p:cNvPr>
          <p:cNvSpPr txBox="1"/>
          <p:nvPr/>
        </p:nvSpPr>
        <p:spPr>
          <a:xfrm>
            <a:off x="1114743" y="3967609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incididunt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ut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labore</a:t>
            </a:r>
            <a:r>
              <a:rPr lang="en-US" altLang="ko-KR" sz="1600" dirty="0">
                <a:solidFill>
                  <a:srgbClr val="0B020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B0202"/>
                </a:solidFill>
              </a:rPr>
              <a:t>aliqua</a:t>
            </a:r>
            <a:r>
              <a:rPr lang="en-US" altLang="ko-KR" sz="1600" dirty="0">
                <a:solidFill>
                  <a:srgbClr val="0B0202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0B0202"/>
                </a:solidFill>
              </a:rPr>
              <a:t>Ut </a:t>
            </a:r>
            <a:r>
              <a:rPr lang="en-US" altLang="ko-KR" sz="1600" dirty="0" err="1">
                <a:solidFill>
                  <a:srgbClr val="0B0202"/>
                </a:solidFill>
              </a:rPr>
              <a:t>enim</a:t>
            </a:r>
            <a:r>
              <a:rPr lang="en-US" altLang="ko-KR" sz="1600" dirty="0">
                <a:solidFill>
                  <a:srgbClr val="0B0202"/>
                </a:solidFill>
              </a:rPr>
              <a:t> ad minim </a:t>
            </a:r>
            <a:r>
              <a:rPr lang="en-US" altLang="ko-KR" sz="1600" dirty="0" err="1">
                <a:solidFill>
                  <a:srgbClr val="0B0202"/>
                </a:solidFill>
              </a:rPr>
              <a:t>veniam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quis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nostrud</a:t>
            </a:r>
            <a:r>
              <a:rPr lang="en-US" altLang="ko-KR" sz="1600" dirty="0">
                <a:solidFill>
                  <a:srgbClr val="0B0202"/>
                </a:solidFill>
              </a:rPr>
              <a:t> exercitation </a:t>
            </a:r>
            <a:r>
              <a:rPr lang="en-US" altLang="ko-KR" sz="1600" dirty="0" err="1">
                <a:solidFill>
                  <a:srgbClr val="0B0202"/>
                </a:solidFill>
              </a:rPr>
              <a:t>ullamco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laboris</a:t>
            </a:r>
            <a:r>
              <a:rPr lang="en-US" altLang="ko-KR" sz="1600" dirty="0">
                <a:solidFill>
                  <a:srgbClr val="0B0202"/>
                </a:solidFill>
              </a:rPr>
              <a:t> nisi </a:t>
            </a:r>
            <a:r>
              <a:rPr lang="en-US" altLang="ko-KR" sz="1600" dirty="0" err="1">
                <a:solidFill>
                  <a:srgbClr val="0B0202"/>
                </a:solidFill>
              </a:rPr>
              <a:t>ut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aliquip</a:t>
            </a:r>
            <a:r>
              <a:rPr lang="en-US" altLang="ko-KR" sz="1600" dirty="0">
                <a:solidFill>
                  <a:srgbClr val="0B0202"/>
                </a:solidFill>
              </a:rPr>
              <a:t> ex </a:t>
            </a:r>
            <a:r>
              <a:rPr lang="en-US" altLang="ko-KR" sz="1600" dirty="0" err="1">
                <a:solidFill>
                  <a:srgbClr val="0B0202"/>
                </a:solidFill>
              </a:rPr>
              <a:t>ea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commodo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consequat</a:t>
            </a:r>
            <a:r>
              <a:rPr lang="en-US" altLang="ko-KR" sz="1600" dirty="0">
                <a:solidFill>
                  <a:srgbClr val="0B0202"/>
                </a:solidFill>
              </a:rPr>
              <a:t>. Duis </a:t>
            </a:r>
            <a:r>
              <a:rPr lang="en-US" altLang="ko-KR" sz="1600" dirty="0" err="1">
                <a:solidFill>
                  <a:srgbClr val="0B0202"/>
                </a:solidFill>
              </a:rPr>
              <a:t>aute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irure</a:t>
            </a:r>
            <a:r>
              <a:rPr lang="en-US" altLang="ko-KR" sz="1600" dirty="0">
                <a:solidFill>
                  <a:srgbClr val="0B0202"/>
                </a:solidFill>
              </a:rPr>
              <a:t> dolor in </a:t>
            </a:r>
            <a:r>
              <a:rPr lang="en-US" altLang="ko-KR" sz="1600" dirty="0" err="1">
                <a:solidFill>
                  <a:srgbClr val="0B0202"/>
                </a:solidFill>
              </a:rPr>
              <a:t>reprehenderit</a:t>
            </a:r>
            <a:r>
              <a:rPr lang="en-US" altLang="ko-KR" sz="1600" dirty="0">
                <a:solidFill>
                  <a:srgbClr val="0B0202"/>
                </a:solidFill>
              </a:rPr>
              <a:t> in </a:t>
            </a:r>
            <a:r>
              <a:rPr lang="en-US" altLang="ko-KR" sz="1600" dirty="0" err="1">
                <a:solidFill>
                  <a:srgbClr val="0B0202"/>
                </a:solidFill>
              </a:rPr>
              <a:t>voluptate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velit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esse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cillum</a:t>
            </a:r>
            <a:r>
              <a:rPr lang="en-US" altLang="ko-KR" sz="1600" dirty="0">
                <a:solidFill>
                  <a:srgbClr val="0B0202"/>
                </a:solidFill>
              </a:rPr>
              <a:t> dolore </a:t>
            </a:r>
            <a:r>
              <a:rPr lang="en-US" altLang="ko-KR" sz="1600" dirty="0" err="1">
                <a:solidFill>
                  <a:srgbClr val="0B0202"/>
                </a:solidFill>
              </a:rPr>
              <a:t>eu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fugiat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nulla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pariatur</a:t>
            </a:r>
            <a:r>
              <a:rPr lang="en-US" altLang="ko-KR" sz="1600" dirty="0">
                <a:solidFill>
                  <a:srgbClr val="0B0202"/>
                </a:solidFill>
              </a:rPr>
              <a:t>. 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FA4FD24-C15C-4B6A-8B35-9AB5A318B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5" y="495300"/>
            <a:ext cx="4623712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653269B-BA77-4CD7-B554-A6E0510E99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63497" y="754053"/>
            <a:ext cx="3997870" cy="5332422"/>
          </a:xfrm>
        </p:spPr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7E2E55C-CFBE-490D-AACC-CB421EEDE21E}"/>
              </a:ext>
            </a:extLst>
          </p:cNvPr>
          <p:cNvSpPr txBox="1"/>
          <p:nvPr/>
        </p:nvSpPr>
        <p:spPr>
          <a:xfrm>
            <a:off x="972946" y="1453545"/>
            <a:ext cx="3395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B0202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B0202"/>
                </a:solidFill>
              </a:rPr>
              <a:t>Desktop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11FB21-58A4-46B5-B162-633BD78E5023}"/>
              </a:ext>
            </a:extLst>
          </p:cNvPr>
          <p:cNvSpPr txBox="1"/>
          <p:nvPr/>
        </p:nvSpPr>
        <p:spPr>
          <a:xfrm>
            <a:off x="972946" y="2500442"/>
            <a:ext cx="33958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r>
              <a:rPr lang="en-US" altLang="ko-KR" sz="1400" dirty="0">
                <a:solidFill>
                  <a:srgbClr val="0B0202"/>
                </a:solidFill>
              </a:rPr>
              <a:t>, sed do </a:t>
            </a:r>
            <a:r>
              <a:rPr lang="en-US" altLang="ko-KR" sz="1400" dirty="0" err="1">
                <a:solidFill>
                  <a:srgbClr val="0B0202"/>
                </a:solidFill>
              </a:rPr>
              <a:t>eiusmod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tempor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incididunt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ut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labore</a:t>
            </a:r>
            <a:r>
              <a:rPr lang="en-US" altLang="ko-KR" sz="1400" dirty="0">
                <a:solidFill>
                  <a:srgbClr val="0B020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B0202"/>
                </a:solidFill>
              </a:rPr>
              <a:t>aliqua</a:t>
            </a:r>
            <a:r>
              <a:rPr lang="en-US" altLang="ko-KR" sz="1400" dirty="0">
                <a:solidFill>
                  <a:srgbClr val="0B0202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B0202"/>
                </a:solidFill>
              </a:rPr>
              <a:t>Ut </a:t>
            </a:r>
            <a:r>
              <a:rPr lang="en-US" altLang="ko-KR" sz="1400" dirty="0" err="1">
                <a:solidFill>
                  <a:srgbClr val="0B0202"/>
                </a:solidFill>
              </a:rPr>
              <a:t>enim</a:t>
            </a:r>
            <a:r>
              <a:rPr lang="en-US" altLang="ko-KR" sz="1400" dirty="0">
                <a:solidFill>
                  <a:srgbClr val="0B0202"/>
                </a:solidFill>
              </a:rPr>
              <a:t> ad minim </a:t>
            </a:r>
            <a:r>
              <a:rPr lang="en-US" altLang="ko-KR" sz="1400" dirty="0" err="1">
                <a:solidFill>
                  <a:srgbClr val="0B0202"/>
                </a:solidFill>
              </a:rPr>
              <a:t>veniam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quis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nostrud</a:t>
            </a:r>
            <a:r>
              <a:rPr lang="en-US" altLang="ko-KR" sz="1400" dirty="0">
                <a:solidFill>
                  <a:srgbClr val="0B0202"/>
                </a:solidFill>
              </a:rPr>
              <a:t> exercitation </a:t>
            </a:r>
            <a:r>
              <a:rPr lang="en-US" altLang="ko-KR" sz="1400" dirty="0" err="1">
                <a:solidFill>
                  <a:srgbClr val="0B0202"/>
                </a:solidFill>
              </a:rPr>
              <a:t>ullamco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laboris</a:t>
            </a:r>
            <a:r>
              <a:rPr lang="en-US" altLang="ko-KR" sz="1400" dirty="0">
                <a:solidFill>
                  <a:srgbClr val="0B0202"/>
                </a:solidFill>
              </a:rPr>
              <a:t> nisi </a:t>
            </a:r>
            <a:r>
              <a:rPr lang="en-US" altLang="ko-KR" sz="1400" dirty="0" err="1">
                <a:solidFill>
                  <a:srgbClr val="0B0202"/>
                </a:solidFill>
              </a:rPr>
              <a:t>ut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aliquip</a:t>
            </a:r>
            <a:r>
              <a:rPr lang="en-US" altLang="ko-KR" sz="1400" dirty="0">
                <a:solidFill>
                  <a:srgbClr val="0B0202"/>
                </a:solidFill>
              </a:rPr>
              <a:t> ex </a:t>
            </a:r>
            <a:r>
              <a:rPr lang="en-US" altLang="ko-KR" sz="1400" dirty="0" err="1">
                <a:solidFill>
                  <a:srgbClr val="0B0202"/>
                </a:solidFill>
              </a:rPr>
              <a:t>ea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commodo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consequat</a:t>
            </a:r>
            <a:r>
              <a:rPr lang="en-US" altLang="ko-KR" sz="1400" dirty="0">
                <a:solidFill>
                  <a:srgbClr val="0B0202"/>
                </a:solidFill>
              </a:rPr>
              <a:t>. Duis </a:t>
            </a:r>
            <a:r>
              <a:rPr lang="en-US" altLang="ko-KR" sz="1400" dirty="0" err="1">
                <a:solidFill>
                  <a:srgbClr val="0B0202"/>
                </a:solidFill>
              </a:rPr>
              <a:t>aute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irure</a:t>
            </a:r>
            <a:r>
              <a:rPr lang="en-US" altLang="ko-KR" sz="1400" dirty="0">
                <a:solidFill>
                  <a:srgbClr val="0B0202"/>
                </a:solidFill>
              </a:rPr>
              <a:t> dolor in </a:t>
            </a:r>
            <a:r>
              <a:rPr lang="en-US" altLang="ko-KR" sz="1400" dirty="0" err="1">
                <a:solidFill>
                  <a:srgbClr val="0B0202"/>
                </a:solidFill>
              </a:rPr>
              <a:t>reprehenderit</a:t>
            </a:r>
            <a:r>
              <a:rPr lang="en-US" altLang="ko-KR" sz="1400" dirty="0">
                <a:solidFill>
                  <a:srgbClr val="0B0202"/>
                </a:solidFill>
              </a:rPr>
              <a:t> in </a:t>
            </a:r>
            <a:r>
              <a:rPr lang="en-US" altLang="ko-KR" sz="1400" dirty="0" err="1">
                <a:solidFill>
                  <a:srgbClr val="0B0202"/>
                </a:solidFill>
              </a:rPr>
              <a:t>voluptate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velit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esse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cillum</a:t>
            </a:r>
            <a:r>
              <a:rPr lang="en-US" altLang="ko-KR" sz="1400" dirty="0">
                <a:solidFill>
                  <a:srgbClr val="0B0202"/>
                </a:solidFill>
              </a:rPr>
              <a:t> dolore </a:t>
            </a:r>
            <a:r>
              <a:rPr lang="en-US" altLang="ko-KR" sz="1400" dirty="0" err="1">
                <a:solidFill>
                  <a:srgbClr val="0B0202"/>
                </a:solidFill>
              </a:rPr>
              <a:t>eu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fugiat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nulla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pariatur</a:t>
            </a:r>
            <a:r>
              <a:rPr lang="en-US" altLang="ko-KR" sz="1400" dirty="0">
                <a:solidFill>
                  <a:srgbClr val="0B0202"/>
                </a:solidFill>
              </a:rPr>
              <a:t>.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D55A54F-1010-4A07-83EF-36864C481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1BE1A57-BB01-4E33-ABD8-CE4831D9D3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40532" y="1325444"/>
            <a:ext cx="5209432" cy="3222744"/>
          </a:xfrm>
        </p:spPr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94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CF8F7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CF8F7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CF8F7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CF8F7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CF8F7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CF8F7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CF8F7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CF8F7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CF8F7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CF8F7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CF8F7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CF8F7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CF8F7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CF8F7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CF8F7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CF8F7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CF8F7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CF8F7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CF8F7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CF8F7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CF8F7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CF8F7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CF8F7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CF8F7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CF8F7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CF8F7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CF8F7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CF8F7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CF8F7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CF8F7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CF8F7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CF8F7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CF8F7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CF8F7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CF8F7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CF8F7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CF8F7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CF8F7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CF8F7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CF8F7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CF8F7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CF8F7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CF8F7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CF8F7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CF8F7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CF8F7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CF8F7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CF8F7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CF8F7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CF8F7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CF8F7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CF8F7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CF8F7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CF8F7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CF8F7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CF8F7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CF8F7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CF8F7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CF8F7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CF8F7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CF8F7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CF8F7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CF8F7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CF8F7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CF8F7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CF8F7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CF8F7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CF8F7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CF8F7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CF8F7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CF8F7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CF8F7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CF8F7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CF8F7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CF8F7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CF8F7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CF8F7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CF8F7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CF8F7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CF8F7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CF8F7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CF8F7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CF8F7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CF8F7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CF8F7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EAF3965-9F8A-47F4-95FB-33DECD2364BD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CF8F7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306A334D-BA2F-4845-BE3D-3B3F41807462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CF8F7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CF8F7"/>
              </a:solidFill>
            </a:endParaRPr>
          </a:p>
          <a:p>
            <a:r>
              <a:rPr lang="en-US" altLang="ko-KR" sz="1600" dirty="0">
                <a:solidFill>
                  <a:srgbClr val="FCF8F7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94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CF8F7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CF8F7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CF8F7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CF8F7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CF8F7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CF8F7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CF8F7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CF8F7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CF8F7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CF8F7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CF8F7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CF8F7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CF8F7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CF8F7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CF8F7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CF8F7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CF8F7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CF8F7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CF8F7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CF8F7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CF8F7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CF8F7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CF8F7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CF8F7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CF8F7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CF8F7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CF8F7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CF8F7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CF8F7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CF8F7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CF8F7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CF8F7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CF8F7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CF8F7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CF8F7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CF8F7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CF8F7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CF8F7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CF8F7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CF8F7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CF8F7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CF8F7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CF8F7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CF8F7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CF8F7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CF8F7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CF8F7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CF8F7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CF8F7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CF8F7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CF8F7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CF8F7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CF8F7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CF8F7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CF8F7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CF8F7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CF8F7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CF8F7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CF8F7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CF8F7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CF8F7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CF8F7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CF8F7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CF8F7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CF8F7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CF8F7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CF8F7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CF8F7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CF8F7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CF8F7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CF8F7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CF8F7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CF8F7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31BEA136-2E56-4912-A4F5-D5D0004D3F7F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CF8F7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21DC821C-5589-4E1D-A074-D2536EBB0075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CF8F7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CF8F7"/>
              </a:solidFill>
            </a:endParaRPr>
          </a:p>
          <a:p>
            <a:r>
              <a:rPr lang="en-US" altLang="ko-KR" sz="1600" dirty="0">
                <a:solidFill>
                  <a:srgbClr val="FCF8F7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BBA8B1-D7D9-4BA7-81BD-EA7584A7937C}"/>
              </a:ext>
            </a:extLst>
          </p:cNvPr>
          <p:cNvSpPr txBox="1"/>
          <p:nvPr/>
        </p:nvSpPr>
        <p:spPr>
          <a:xfrm>
            <a:off x="3715657" y="2483449"/>
            <a:ext cx="4760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0B0202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7F6297-6A0A-4F8D-84AE-0A7A17A3FA89}"/>
              </a:ext>
            </a:extLst>
          </p:cNvPr>
          <p:cNvSpPr txBox="1"/>
          <p:nvPr/>
        </p:nvSpPr>
        <p:spPr>
          <a:xfrm>
            <a:off x="3716378" y="3683778"/>
            <a:ext cx="4760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. </a:t>
            </a:r>
            <a:r>
              <a:rPr lang="en-US" altLang="ko-KR" sz="1600" dirty="0" err="1">
                <a:solidFill>
                  <a:srgbClr val="0B0202"/>
                </a:solidFill>
              </a:rPr>
              <a:t>Etiam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aliquet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eu</a:t>
            </a:r>
            <a:r>
              <a:rPr lang="en-US" altLang="ko-KR" sz="1600" dirty="0">
                <a:solidFill>
                  <a:srgbClr val="0B0202"/>
                </a:solidFill>
              </a:rPr>
              <a:t> mi </a:t>
            </a:r>
            <a:r>
              <a:rPr lang="en-US" altLang="ko-KR" sz="1600" dirty="0" err="1">
                <a:solidFill>
                  <a:srgbClr val="0B0202"/>
                </a:solidFill>
              </a:rPr>
              <a:t>quis</a:t>
            </a:r>
            <a:r>
              <a:rPr lang="en-US" altLang="ko-KR" sz="1600" dirty="0">
                <a:solidFill>
                  <a:srgbClr val="0B0202"/>
                </a:solidFill>
              </a:rPr>
              <a:t> lacinia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8309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0B0202"/>
                </a:solidFill>
              </a:rPr>
              <a:t>Presentation template by </a:t>
            </a:r>
            <a:endParaRPr lang="ko-KR" altLang="en-US" sz="1100" dirty="0">
              <a:solidFill>
                <a:srgbClr val="0B0202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460574" y="3570863"/>
            <a:ext cx="337303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B020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0B0202"/>
                </a:solidFill>
              </a:rPr>
              <a:t> Ctrl + Click</a:t>
            </a:r>
            <a:r>
              <a:rPr lang="ko-KR" altLang="en-US" sz="1100" dirty="0">
                <a:solidFill>
                  <a:srgbClr val="0B0202"/>
                </a:solidFill>
              </a:rPr>
              <a:t> </a:t>
            </a:r>
            <a:r>
              <a:rPr lang="en-US" altLang="ko-KR" sz="1100" dirty="0">
                <a:solidFill>
                  <a:srgbClr val="0B0202"/>
                </a:solidFill>
              </a:rPr>
              <a:t>to follow link</a:t>
            </a:r>
            <a:endParaRPr lang="ko-KR" altLang="en-US" sz="1100" dirty="0">
              <a:solidFill>
                <a:srgbClr val="0B02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0C749B4-4799-4E06-AA29-8237DA796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8805B862-AE72-44CF-8A4C-4CA1CCAA38CE}"/>
              </a:ext>
            </a:extLst>
          </p:cNvPr>
          <p:cNvSpPr/>
          <p:nvPr/>
        </p:nvSpPr>
        <p:spPr>
          <a:xfrm>
            <a:off x="4003767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>
                <a:solidFill>
                  <a:srgbClr val="0B0202"/>
                </a:solidFill>
              </a:rPr>
              <a:t>Pacifico</a:t>
            </a:r>
            <a:r>
              <a:rPr lang="en-US" altLang="ko-KR" sz="1100" dirty="0">
                <a:solidFill>
                  <a:srgbClr val="0B0202"/>
                </a:solidFill>
              </a:rPr>
              <a:t> Font download by </a:t>
            </a:r>
            <a:endParaRPr lang="ko-KR" altLang="en-US" sz="1100" dirty="0">
              <a:solidFill>
                <a:srgbClr val="0B0202"/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9C99AD8E-6225-4F24-856F-B911CCA772AB}"/>
              </a:ext>
            </a:extLst>
          </p:cNvPr>
          <p:cNvSpPr/>
          <p:nvPr/>
        </p:nvSpPr>
        <p:spPr>
          <a:xfrm>
            <a:off x="4003767" y="3642669"/>
            <a:ext cx="456887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B020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https://fonts.google.com/specimen/Pacifico</a:t>
            </a:r>
            <a:r>
              <a:rPr lang="en-US" altLang="ko-KR" sz="1100" dirty="0">
                <a:solidFill>
                  <a:srgbClr val="0B0202"/>
                </a:solidFill>
              </a:rPr>
              <a:t> Ctrl + Click</a:t>
            </a:r>
            <a:r>
              <a:rPr lang="ko-KR" altLang="en-US" sz="1100" dirty="0">
                <a:solidFill>
                  <a:srgbClr val="0B0202"/>
                </a:solidFill>
              </a:rPr>
              <a:t> </a:t>
            </a:r>
            <a:r>
              <a:rPr lang="en-US" altLang="ko-KR" sz="1100" dirty="0">
                <a:solidFill>
                  <a:srgbClr val="0B0202"/>
                </a:solidFill>
              </a:rPr>
              <a:t>to follow link</a:t>
            </a:r>
            <a:endParaRPr lang="ko-KR" altLang="en-US" sz="1100" dirty="0">
              <a:solidFill>
                <a:srgbClr val="0B0202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2BEB8D3-B086-48C9-8C62-F2C9BFFAFFF7}"/>
              </a:ext>
            </a:extLst>
          </p:cNvPr>
          <p:cNvSpPr/>
          <p:nvPr/>
        </p:nvSpPr>
        <p:spPr>
          <a:xfrm>
            <a:off x="4003767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0B0202"/>
                </a:solidFill>
              </a:rPr>
              <a:t>Quicksand Font download by </a:t>
            </a:r>
            <a:endParaRPr lang="ko-KR" altLang="en-US" sz="1100" dirty="0">
              <a:solidFill>
                <a:srgbClr val="0B0202"/>
              </a:solidFill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EA8913B5-51CD-4DF7-8335-C813B1044D60}"/>
              </a:ext>
            </a:extLst>
          </p:cNvPr>
          <p:cNvSpPr/>
          <p:nvPr/>
        </p:nvSpPr>
        <p:spPr>
          <a:xfrm>
            <a:off x="4003767" y="4427499"/>
            <a:ext cx="47692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B020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https://fonts.google.com/specimen/Quicksand</a:t>
            </a:r>
            <a:r>
              <a:rPr lang="en-US" altLang="ko-KR" sz="1100" dirty="0">
                <a:solidFill>
                  <a:srgbClr val="0B0202"/>
                </a:solidFill>
              </a:rPr>
              <a:t> Ctrl + Click</a:t>
            </a:r>
            <a:r>
              <a:rPr lang="ko-KR" altLang="en-US" sz="1100" dirty="0">
                <a:solidFill>
                  <a:srgbClr val="0B0202"/>
                </a:solidFill>
              </a:rPr>
              <a:t> </a:t>
            </a:r>
            <a:r>
              <a:rPr lang="en-US" altLang="ko-KR" sz="1100" dirty="0">
                <a:solidFill>
                  <a:srgbClr val="0B0202"/>
                </a:solidFill>
              </a:rPr>
              <a:t>to follow link</a:t>
            </a:r>
            <a:endParaRPr lang="ko-KR" altLang="en-US" sz="1100" dirty="0">
              <a:solidFill>
                <a:srgbClr val="0B02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>
            <a:extLst>
              <a:ext uri="{FF2B5EF4-FFF2-40B4-BE49-F238E27FC236}">
                <a16:creationId xmlns:a16="http://schemas.microsoft.com/office/drawing/2014/main" id="{55C61A5C-C72B-4CFE-B9FD-166780F5789A}"/>
              </a:ext>
            </a:extLst>
          </p:cNvPr>
          <p:cNvSpPr txBox="1"/>
          <p:nvPr/>
        </p:nvSpPr>
        <p:spPr>
          <a:xfrm>
            <a:off x="2718736" y="1215976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B0202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0B020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F46732C-52FA-4297-BB9B-0ED6201BF687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DE9468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4771F330-5641-4723-A201-F7A6C5C1A035}"/>
              </a:ext>
            </a:extLst>
          </p:cNvPr>
          <p:cNvSpPr/>
          <p:nvPr/>
        </p:nvSpPr>
        <p:spPr>
          <a:xfrm>
            <a:off x="4586200" y="4421432"/>
            <a:ext cx="30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err="1">
                <a:solidFill>
                  <a:srgbClr val="0B0202"/>
                </a:solidFill>
              </a:rPr>
              <a:t>Consectetur</a:t>
            </a:r>
            <a:r>
              <a:rPr lang="en-US" altLang="ko-KR" sz="2800" dirty="0">
                <a:solidFill>
                  <a:srgbClr val="0B0202"/>
                </a:solidFill>
              </a:rPr>
              <a:t> </a:t>
            </a:r>
            <a:r>
              <a:rPr lang="en-US" altLang="ko-KR" sz="2800" dirty="0" err="1">
                <a:solidFill>
                  <a:srgbClr val="0B0202"/>
                </a:solidFill>
              </a:rPr>
              <a:t>adipiscing</a:t>
            </a:r>
            <a:r>
              <a:rPr lang="en-US" altLang="ko-KR" sz="2800" dirty="0">
                <a:solidFill>
                  <a:srgbClr val="0B0202"/>
                </a:solidFill>
              </a:rPr>
              <a:t> </a:t>
            </a:r>
            <a:r>
              <a:rPr lang="en-US" altLang="ko-KR" sz="2800" dirty="0" err="1">
                <a:solidFill>
                  <a:srgbClr val="0B0202"/>
                </a:solidFill>
              </a:rPr>
              <a:t>elit</a:t>
            </a:r>
            <a:endParaRPr lang="en-US" altLang="ko-KR" sz="2800" dirty="0">
              <a:solidFill>
                <a:srgbClr val="0B0202"/>
              </a:solidFill>
            </a:endParaRP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C33E5200-3C76-46C9-87C7-165AE79FF602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rgbClr val="FCF8F7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81C146DA-E46E-44D7-8B2F-04CA06FBC84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3DB2D8D-4114-4357-8153-4F700D2F8B05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97DF419D-F6F5-4ED0-8616-BB4C60E0B9E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DBA6515A-EEE2-4FF7-9627-B2D41D55F33C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9" name="타원 78">
            <a:extLst>
              <a:ext uri="{FF2B5EF4-FFF2-40B4-BE49-F238E27FC236}">
                <a16:creationId xmlns:a16="http://schemas.microsoft.com/office/drawing/2014/main" id="{835A4386-060A-45A3-8C62-B66ACF9F2533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DE9468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B021A7BD-B9C8-4C34-9A12-C15818C4BE4B}"/>
              </a:ext>
            </a:extLst>
          </p:cNvPr>
          <p:cNvSpPr/>
          <p:nvPr/>
        </p:nvSpPr>
        <p:spPr>
          <a:xfrm>
            <a:off x="1441771" y="4421432"/>
            <a:ext cx="30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2800" dirty="0" err="1">
                <a:solidFill>
                  <a:srgbClr val="0B0202"/>
                </a:solidFill>
              </a:rPr>
              <a:t>amet</a:t>
            </a:r>
            <a:endParaRPr lang="en-US" altLang="ko-KR" sz="2800" dirty="0">
              <a:solidFill>
                <a:srgbClr val="0B0202"/>
              </a:solidFill>
            </a:endParaRPr>
          </a:p>
        </p:txBody>
      </p: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5218CFF7-5136-4294-8488-0994AE5A5039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rgbClr val="FCF8F7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E7B5E985-F575-4FFC-8FE8-F7517476FAB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0BF2898B-B18B-40CE-9669-A19BA10FE6ED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4" name="타원 83">
            <a:extLst>
              <a:ext uri="{FF2B5EF4-FFF2-40B4-BE49-F238E27FC236}">
                <a16:creationId xmlns:a16="http://schemas.microsoft.com/office/drawing/2014/main" id="{2B553954-F3B1-4C5C-A28E-E07F3BD064EF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DE9468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FF1E9B24-A71B-4806-B739-FE962BC965E1}"/>
              </a:ext>
            </a:extLst>
          </p:cNvPr>
          <p:cNvSpPr/>
          <p:nvPr/>
        </p:nvSpPr>
        <p:spPr>
          <a:xfrm>
            <a:off x="7735486" y="4421432"/>
            <a:ext cx="30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202"/>
                </a:solidFill>
              </a:rPr>
              <a:t>Sed do </a:t>
            </a:r>
            <a:r>
              <a:rPr lang="en-US" altLang="ko-KR" sz="2800" dirty="0" err="1">
                <a:solidFill>
                  <a:srgbClr val="0B0202"/>
                </a:solidFill>
              </a:rPr>
              <a:t>eiusmod</a:t>
            </a:r>
            <a:r>
              <a:rPr lang="en-US" altLang="ko-KR" sz="2800" dirty="0">
                <a:solidFill>
                  <a:srgbClr val="0B0202"/>
                </a:solidFill>
              </a:rPr>
              <a:t> </a:t>
            </a:r>
            <a:r>
              <a:rPr lang="en-US" altLang="ko-KR" sz="2800" dirty="0" err="1">
                <a:solidFill>
                  <a:srgbClr val="0B0202"/>
                </a:solidFill>
              </a:rPr>
              <a:t>tempor</a:t>
            </a:r>
            <a:endParaRPr lang="en-US" altLang="ko-KR" sz="2800" dirty="0">
              <a:solidFill>
                <a:srgbClr val="0B0202"/>
              </a:solidFill>
            </a:endParaRPr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FF53DED9-72A7-43CE-AEAB-E3F2A1F9C696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rgbClr val="FCF8F7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6258FFBA-F42A-4453-B5AB-F6AC9A8997C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42B3B015-F7A7-419B-81E0-386036D7D11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AF5E9091-3F4E-494F-8FA7-6A3BF0A8362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0D891634-E5A3-4DF2-9660-F551AD4F9ACE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62BA4417-A6EA-4301-A7E7-82505198A32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03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래픽 6">
            <a:extLst>
              <a:ext uri="{FF2B5EF4-FFF2-40B4-BE49-F238E27FC236}">
                <a16:creationId xmlns:a16="http://schemas.microsoft.com/office/drawing/2014/main" id="{5F323078-AD8E-4ACF-9B85-FCA6C87DCB57}"/>
              </a:ext>
            </a:extLst>
          </p:cNvPr>
          <p:cNvSpPr/>
          <p:nvPr/>
        </p:nvSpPr>
        <p:spPr>
          <a:xfrm>
            <a:off x="3521315" y="1313276"/>
            <a:ext cx="5138769" cy="4237813"/>
          </a:xfrm>
          <a:custGeom>
            <a:avLst/>
            <a:gdLst>
              <a:gd name="connsiteX0" fmla="*/ 5124215 w 5138768"/>
              <a:gd name="connsiteY0" fmla="*/ 1709628 h 4237812"/>
              <a:gd name="connsiteX1" fmla="*/ 3174820 w 5138768"/>
              <a:gd name="connsiteY1" fmla="*/ 4217112 h 4237812"/>
              <a:gd name="connsiteX2" fmla="*/ 80380 w 5138768"/>
              <a:gd name="connsiteY2" fmla="*/ 2634105 h 4237812"/>
              <a:gd name="connsiteX3" fmla="*/ 375025 w 5138768"/>
              <a:gd name="connsiteY3" fmla="*/ 1103821 h 4237812"/>
              <a:gd name="connsiteX4" fmla="*/ 1937511 w 5138768"/>
              <a:gd name="connsiteY4" fmla="*/ 28350 h 4237812"/>
              <a:gd name="connsiteX5" fmla="*/ 4247454 w 5138768"/>
              <a:gd name="connsiteY5" fmla="*/ 631321 h 4237812"/>
              <a:gd name="connsiteX6" fmla="*/ 5124215 w 5138768"/>
              <a:gd name="connsiteY6" fmla="*/ 1709628 h 423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38768" h="4237812">
                <a:moveTo>
                  <a:pt x="5124215" y="1709628"/>
                </a:moveTo>
                <a:cubicBezTo>
                  <a:pt x="5035955" y="2664137"/>
                  <a:pt x="4449001" y="4201929"/>
                  <a:pt x="3174820" y="4217112"/>
                </a:cubicBezTo>
                <a:cubicBezTo>
                  <a:pt x="1863266" y="4179906"/>
                  <a:pt x="352501" y="3405420"/>
                  <a:pt x="80380" y="2634105"/>
                </a:cubicBezTo>
                <a:cubicBezTo>
                  <a:pt x="-63439" y="2243692"/>
                  <a:pt x="66866" y="1638386"/>
                  <a:pt x="375025" y="1103821"/>
                </a:cubicBezTo>
                <a:cubicBezTo>
                  <a:pt x="689858" y="568088"/>
                  <a:pt x="1163025" y="87913"/>
                  <a:pt x="1937511" y="28350"/>
                </a:cubicBezTo>
                <a:cubicBezTo>
                  <a:pt x="2713999" y="-30879"/>
                  <a:pt x="3635140" y="330670"/>
                  <a:pt x="4247454" y="631321"/>
                </a:cubicBezTo>
                <a:cubicBezTo>
                  <a:pt x="4879289" y="965341"/>
                  <a:pt x="5140899" y="1188911"/>
                  <a:pt x="5124215" y="1709628"/>
                </a:cubicBezTo>
                <a:close/>
              </a:path>
            </a:pathLst>
          </a:custGeom>
          <a:solidFill>
            <a:srgbClr val="F4DDCD"/>
          </a:solidFill>
          <a:ln w="16684" cap="flat">
            <a:noFill/>
            <a:prstDash val="solid"/>
            <a:miter/>
          </a:ln>
        </p:spPr>
        <p:txBody>
          <a:bodyPr lIns="72000" tIns="36000" rIns="72000" bIns="36000" rtlCol="0" anchor="ctr"/>
          <a:lstStyle/>
          <a:p>
            <a:pPr algn="ctr"/>
            <a:r>
              <a:rPr lang="en-US" altLang="ko-KR" sz="3600" dirty="0">
                <a:solidFill>
                  <a:srgbClr val="0B0202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rgbClr val="0B0202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rgbClr val="0B0202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4584513-246B-455F-9D34-1B899FE055E8}"/>
              </a:ext>
            </a:extLst>
          </p:cNvPr>
          <p:cNvSpPr txBox="1"/>
          <p:nvPr/>
        </p:nvSpPr>
        <p:spPr>
          <a:xfrm>
            <a:off x="2044700" y="1380374"/>
            <a:ext cx="810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B0202"/>
                </a:solidFill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0B0202"/>
              </a:solidFill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A172C5-CB25-429E-9E1F-C21252DE8A00}"/>
              </a:ext>
            </a:extLst>
          </p:cNvPr>
          <p:cNvSpPr txBox="1"/>
          <p:nvPr/>
        </p:nvSpPr>
        <p:spPr>
          <a:xfrm>
            <a:off x="827314" y="4190213"/>
            <a:ext cx="2540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8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B0202"/>
                </a:solidFill>
              </a:rPr>
              <a:t>amet</a:t>
            </a:r>
            <a:r>
              <a:rPr lang="en-US" altLang="ko-KR" sz="1800" dirty="0">
                <a:solidFill>
                  <a:srgbClr val="0B0202"/>
                </a:solidFill>
              </a:rPr>
              <a:t>, </a:t>
            </a:r>
            <a:r>
              <a:rPr lang="en-US" altLang="ko-KR" sz="18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800" dirty="0">
                <a:solidFill>
                  <a:srgbClr val="0B0202"/>
                </a:solidFill>
              </a:rPr>
              <a:t> </a:t>
            </a:r>
            <a:r>
              <a:rPr lang="en-US" altLang="ko-KR" sz="18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800" dirty="0">
                <a:solidFill>
                  <a:srgbClr val="0B0202"/>
                </a:solidFill>
              </a:rPr>
              <a:t> </a:t>
            </a:r>
            <a:r>
              <a:rPr lang="en-US" altLang="ko-KR" sz="1800" dirty="0" err="1">
                <a:solidFill>
                  <a:srgbClr val="0B0202"/>
                </a:solidFill>
              </a:rPr>
              <a:t>elit</a:t>
            </a:r>
            <a:r>
              <a:rPr lang="en-US" altLang="ko-KR" sz="1800" dirty="0">
                <a:solidFill>
                  <a:srgbClr val="0B0202"/>
                </a:solidFill>
              </a:rPr>
              <a:t>, sed do </a:t>
            </a:r>
            <a:r>
              <a:rPr lang="en-US" altLang="ko-KR" sz="1800" dirty="0" err="1">
                <a:solidFill>
                  <a:srgbClr val="0B0202"/>
                </a:solidFill>
              </a:rPr>
              <a:t>eiusmod</a:t>
            </a:r>
            <a:r>
              <a:rPr lang="en-US" altLang="ko-KR" sz="1800" dirty="0">
                <a:solidFill>
                  <a:srgbClr val="0B0202"/>
                </a:solidFill>
              </a:rPr>
              <a:t> </a:t>
            </a:r>
            <a:r>
              <a:rPr lang="en-US" altLang="ko-KR" sz="1800" dirty="0" err="1">
                <a:solidFill>
                  <a:srgbClr val="0B0202"/>
                </a:solidFill>
              </a:rPr>
              <a:t>tempor</a:t>
            </a:r>
            <a:endParaRPr lang="ko-KR" altLang="en-US" sz="1800" dirty="0">
              <a:solidFill>
                <a:srgbClr val="0B0202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2ECD520-2C7B-4FC9-8485-9930FBDC5D25}"/>
              </a:ext>
            </a:extLst>
          </p:cNvPr>
          <p:cNvSpPr/>
          <p:nvPr/>
        </p:nvSpPr>
        <p:spPr>
          <a:xfrm>
            <a:off x="827313" y="3521524"/>
            <a:ext cx="2540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202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CB4C8A3-A8F8-4229-9096-875BFCAD6E0B}"/>
              </a:ext>
            </a:extLst>
          </p:cNvPr>
          <p:cNvSpPr/>
          <p:nvPr/>
        </p:nvSpPr>
        <p:spPr>
          <a:xfrm>
            <a:off x="1017348" y="3001379"/>
            <a:ext cx="2160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202"/>
                </a:solidFill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08F49C-8CED-4B57-A118-AFB4A5B1DAF8}"/>
              </a:ext>
            </a:extLst>
          </p:cNvPr>
          <p:cNvSpPr txBox="1"/>
          <p:nvPr/>
        </p:nvSpPr>
        <p:spPr>
          <a:xfrm>
            <a:off x="3492850" y="4190213"/>
            <a:ext cx="2540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8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B0202"/>
                </a:solidFill>
              </a:rPr>
              <a:t>amet</a:t>
            </a:r>
            <a:r>
              <a:rPr lang="en-US" altLang="ko-KR" sz="1800" dirty="0">
                <a:solidFill>
                  <a:srgbClr val="0B0202"/>
                </a:solidFill>
              </a:rPr>
              <a:t>, </a:t>
            </a:r>
            <a:r>
              <a:rPr lang="en-US" altLang="ko-KR" sz="18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800" dirty="0">
                <a:solidFill>
                  <a:srgbClr val="0B0202"/>
                </a:solidFill>
              </a:rPr>
              <a:t> </a:t>
            </a:r>
            <a:r>
              <a:rPr lang="en-US" altLang="ko-KR" sz="18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800" dirty="0">
                <a:solidFill>
                  <a:srgbClr val="0B0202"/>
                </a:solidFill>
              </a:rPr>
              <a:t> </a:t>
            </a:r>
            <a:r>
              <a:rPr lang="en-US" altLang="ko-KR" sz="1800" dirty="0" err="1">
                <a:solidFill>
                  <a:srgbClr val="0B0202"/>
                </a:solidFill>
              </a:rPr>
              <a:t>elit</a:t>
            </a:r>
            <a:r>
              <a:rPr lang="en-US" altLang="ko-KR" sz="1800" dirty="0">
                <a:solidFill>
                  <a:srgbClr val="0B0202"/>
                </a:solidFill>
              </a:rPr>
              <a:t>, sed do </a:t>
            </a:r>
            <a:r>
              <a:rPr lang="en-US" altLang="ko-KR" sz="1800" dirty="0" err="1">
                <a:solidFill>
                  <a:srgbClr val="0B0202"/>
                </a:solidFill>
              </a:rPr>
              <a:t>eiusmod</a:t>
            </a:r>
            <a:r>
              <a:rPr lang="en-US" altLang="ko-KR" sz="1800" dirty="0">
                <a:solidFill>
                  <a:srgbClr val="0B0202"/>
                </a:solidFill>
              </a:rPr>
              <a:t> </a:t>
            </a:r>
            <a:r>
              <a:rPr lang="en-US" altLang="ko-KR" sz="1800" dirty="0" err="1">
                <a:solidFill>
                  <a:srgbClr val="0B0202"/>
                </a:solidFill>
              </a:rPr>
              <a:t>tempor</a:t>
            </a:r>
            <a:endParaRPr lang="ko-KR" altLang="en-US" sz="1800" dirty="0">
              <a:solidFill>
                <a:srgbClr val="0B0202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76A7E85-3CF1-4E09-AE78-0A7EE1848C1D}"/>
              </a:ext>
            </a:extLst>
          </p:cNvPr>
          <p:cNvSpPr/>
          <p:nvPr/>
        </p:nvSpPr>
        <p:spPr>
          <a:xfrm>
            <a:off x="3492849" y="3521524"/>
            <a:ext cx="2540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202"/>
                </a:solidFill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87039AD-D124-4DB4-8997-E1C256B2FFBD}"/>
              </a:ext>
            </a:extLst>
          </p:cNvPr>
          <p:cNvSpPr/>
          <p:nvPr/>
        </p:nvSpPr>
        <p:spPr>
          <a:xfrm>
            <a:off x="3682884" y="3001379"/>
            <a:ext cx="2160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202"/>
                </a:solidFill>
                <a:latin typeface="+mj-lt"/>
              </a:rPr>
              <a:t>02.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515DC0D-BFAD-4D52-BF1C-BEAF3A67FE14}"/>
              </a:ext>
            </a:extLst>
          </p:cNvPr>
          <p:cNvSpPr txBox="1"/>
          <p:nvPr/>
        </p:nvSpPr>
        <p:spPr>
          <a:xfrm>
            <a:off x="6158386" y="4190213"/>
            <a:ext cx="2540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8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B0202"/>
                </a:solidFill>
              </a:rPr>
              <a:t>amet</a:t>
            </a:r>
            <a:r>
              <a:rPr lang="en-US" altLang="ko-KR" sz="1800" dirty="0">
                <a:solidFill>
                  <a:srgbClr val="0B0202"/>
                </a:solidFill>
              </a:rPr>
              <a:t>, </a:t>
            </a:r>
            <a:r>
              <a:rPr lang="en-US" altLang="ko-KR" sz="18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800" dirty="0">
                <a:solidFill>
                  <a:srgbClr val="0B0202"/>
                </a:solidFill>
              </a:rPr>
              <a:t> </a:t>
            </a:r>
            <a:r>
              <a:rPr lang="en-US" altLang="ko-KR" sz="18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800" dirty="0">
                <a:solidFill>
                  <a:srgbClr val="0B0202"/>
                </a:solidFill>
              </a:rPr>
              <a:t> </a:t>
            </a:r>
            <a:r>
              <a:rPr lang="en-US" altLang="ko-KR" sz="1800" dirty="0" err="1">
                <a:solidFill>
                  <a:srgbClr val="0B0202"/>
                </a:solidFill>
              </a:rPr>
              <a:t>elit</a:t>
            </a:r>
            <a:r>
              <a:rPr lang="en-US" altLang="ko-KR" sz="1800" dirty="0">
                <a:solidFill>
                  <a:srgbClr val="0B0202"/>
                </a:solidFill>
              </a:rPr>
              <a:t>, sed do </a:t>
            </a:r>
            <a:r>
              <a:rPr lang="en-US" altLang="ko-KR" sz="1800" dirty="0" err="1">
                <a:solidFill>
                  <a:srgbClr val="0B0202"/>
                </a:solidFill>
              </a:rPr>
              <a:t>eiusmod</a:t>
            </a:r>
            <a:r>
              <a:rPr lang="en-US" altLang="ko-KR" sz="1800" dirty="0">
                <a:solidFill>
                  <a:srgbClr val="0B0202"/>
                </a:solidFill>
              </a:rPr>
              <a:t> </a:t>
            </a:r>
            <a:r>
              <a:rPr lang="en-US" altLang="ko-KR" sz="1800" dirty="0" err="1">
                <a:solidFill>
                  <a:srgbClr val="0B0202"/>
                </a:solidFill>
              </a:rPr>
              <a:t>tempor</a:t>
            </a:r>
            <a:endParaRPr lang="ko-KR" altLang="en-US" sz="1800" dirty="0">
              <a:solidFill>
                <a:srgbClr val="0B0202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FB5513D-FA16-4F09-B7B0-22FD78AA7BF6}"/>
              </a:ext>
            </a:extLst>
          </p:cNvPr>
          <p:cNvSpPr/>
          <p:nvPr/>
        </p:nvSpPr>
        <p:spPr>
          <a:xfrm>
            <a:off x="6158385" y="3521524"/>
            <a:ext cx="2540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202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AD0CAFA-A15D-4FF8-ADBF-67F676FDD6C1}"/>
              </a:ext>
            </a:extLst>
          </p:cNvPr>
          <p:cNvSpPr/>
          <p:nvPr/>
        </p:nvSpPr>
        <p:spPr>
          <a:xfrm>
            <a:off x="6348420" y="3001379"/>
            <a:ext cx="2160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202"/>
                </a:solidFill>
                <a:latin typeface="+mj-lt"/>
              </a:rPr>
              <a:t>03.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AB5748-C1BB-42AB-B6C7-DFA32381AC2B}"/>
              </a:ext>
            </a:extLst>
          </p:cNvPr>
          <p:cNvSpPr txBox="1"/>
          <p:nvPr/>
        </p:nvSpPr>
        <p:spPr>
          <a:xfrm>
            <a:off x="8823922" y="4190213"/>
            <a:ext cx="2540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8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B0202"/>
                </a:solidFill>
              </a:rPr>
              <a:t>amet</a:t>
            </a:r>
            <a:r>
              <a:rPr lang="en-US" altLang="ko-KR" sz="1800" dirty="0">
                <a:solidFill>
                  <a:srgbClr val="0B0202"/>
                </a:solidFill>
              </a:rPr>
              <a:t>, </a:t>
            </a:r>
            <a:r>
              <a:rPr lang="en-US" altLang="ko-KR" sz="18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800" dirty="0">
                <a:solidFill>
                  <a:srgbClr val="0B0202"/>
                </a:solidFill>
              </a:rPr>
              <a:t> </a:t>
            </a:r>
            <a:r>
              <a:rPr lang="en-US" altLang="ko-KR" sz="18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800" dirty="0">
                <a:solidFill>
                  <a:srgbClr val="0B0202"/>
                </a:solidFill>
              </a:rPr>
              <a:t> </a:t>
            </a:r>
            <a:r>
              <a:rPr lang="en-US" altLang="ko-KR" sz="1800" dirty="0" err="1">
                <a:solidFill>
                  <a:srgbClr val="0B0202"/>
                </a:solidFill>
              </a:rPr>
              <a:t>elit</a:t>
            </a:r>
            <a:r>
              <a:rPr lang="en-US" altLang="ko-KR" sz="1800" dirty="0">
                <a:solidFill>
                  <a:srgbClr val="0B0202"/>
                </a:solidFill>
              </a:rPr>
              <a:t>, sed do </a:t>
            </a:r>
            <a:r>
              <a:rPr lang="en-US" altLang="ko-KR" sz="1800" dirty="0" err="1">
                <a:solidFill>
                  <a:srgbClr val="0B0202"/>
                </a:solidFill>
              </a:rPr>
              <a:t>eiusmod</a:t>
            </a:r>
            <a:r>
              <a:rPr lang="en-US" altLang="ko-KR" sz="1800" dirty="0">
                <a:solidFill>
                  <a:srgbClr val="0B0202"/>
                </a:solidFill>
              </a:rPr>
              <a:t> </a:t>
            </a:r>
            <a:r>
              <a:rPr lang="en-US" altLang="ko-KR" sz="1800" dirty="0" err="1">
                <a:solidFill>
                  <a:srgbClr val="0B0202"/>
                </a:solidFill>
              </a:rPr>
              <a:t>tempor</a:t>
            </a:r>
            <a:endParaRPr lang="ko-KR" altLang="en-US" sz="1800" dirty="0">
              <a:solidFill>
                <a:srgbClr val="0B0202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E2F3A7E-EE6B-48BF-941B-833F8237C1C1}"/>
              </a:ext>
            </a:extLst>
          </p:cNvPr>
          <p:cNvSpPr/>
          <p:nvPr/>
        </p:nvSpPr>
        <p:spPr>
          <a:xfrm>
            <a:off x="8823921" y="3521524"/>
            <a:ext cx="2540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202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2A40EA6-B759-421D-95CA-B4252F3233F7}"/>
              </a:ext>
            </a:extLst>
          </p:cNvPr>
          <p:cNvSpPr/>
          <p:nvPr/>
        </p:nvSpPr>
        <p:spPr>
          <a:xfrm>
            <a:off x="9013956" y="3001379"/>
            <a:ext cx="2160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202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B2B2DCEA-E2B0-4A39-AA14-F17C5F881E08}"/>
              </a:ext>
            </a:extLst>
          </p:cNvPr>
          <p:cNvSpPr/>
          <p:nvPr/>
        </p:nvSpPr>
        <p:spPr>
          <a:xfrm>
            <a:off x="6868867" y="836955"/>
            <a:ext cx="4523714" cy="5282626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600000" algn="ctr" rotWithShape="0">
              <a:srgbClr val="DE9468">
                <a:alpha val="15000"/>
              </a:srgbClr>
            </a:outerShdw>
          </a:effectLst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5CA6255-E28D-40D7-B237-97C425840FD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2DE26-28B3-4FCF-B495-D2C34D7CAE1A}"/>
              </a:ext>
            </a:extLst>
          </p:cNvPr>
          <p:cNvSpPr txBox="1"/>
          <p:nvPr/>
        </p:nvSpPr>
        <p:spPr>
          <a:xfrm>
            <a:off x="789862" y="3999924"/>
            <a:ext cx="2391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r>
              <a:rPr lang="en-US" altLang="ko-KR" sz="1400" dirty="0">
                <a:solidFill>
                  <a:srgbClr val="0B0202"/>
                </a:solidFill>
              </a:rPr>
              <a:t>, sed do </a:t>
            </a:r>
            <a:r>
              <a:rPr lang="en-US" altLang="ko-KR" sz="1400" dirty="0" err="1">
                <a:solidFill>
                  <a:srgbClr val="0B0202"/>
                </a:solidFill>
              </a:rPr>
              <a:t>eiusmod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tempor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incididunt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ut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labore</a:t>
            </a:r>
            <a:r>
              <a:rPr lang="en-US" altLang="ko-KR" sz="1400" dirty="0">
                <a:solidFill>
                  <a:srgbClr val="0B020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B0202"/>
                </a:solidFill>
              </a:rPr>
              <a:t>aliqua</a:t>
            </a:r>
            <a:r>
              <a:rPr lang="en-US" altLang="ko-KR" sz="1400" dirty="0">
                <a:solidFill>
                  <a:srgbClr val="0B0202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D3C4DE-D31D-4FB1-AF88-4F5FB59253EE}"/>
              </a:ext>
            </a:extLst>
          </p:cNvPr>
          <p:cNvSpPr txBox="1"/>
          <p:nvPr/>
        </p:nvSpPr>
        <p:spPr>
          <a:xfrm>
            <a:off x="789862" y="3493293"/>
            <a:ext cx="2010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B0202"/>
                </a:solidFill>
                <a:latin typeface="+mj-lt"/>
              </a:rPr>
              <a:t>01.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9D0F07-37D1-40C9-9D4F-6CD6B96F304E}"/>
              </a:ext>
            </a:extLst>
          </p:cNvPr>
          <p:cNvSpPr txBox="1"/>
          <p:nvPr/>
        </p:nvSpPr>
        <p:spPr>
          <a:xfrm>
            <a:off x="4031792" y="3999924"/>
            <a:ext cx="2391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r>
              <a:rPr lang="en-US" altLang="ko-KR" sz="1400" dirty="0">
                <a:solidFill>
                  <a:srgbClr val="0B0202"/>
                </a:solidFill>
              </a:rPr>
              <a:t>, sed do </a:t>
            </a:r>
            <a:r>
              <a:rPr lang="en-US" altLang="ko-KR" sz="1400" dirty="0" err="1">
                <a:solidFill>
                  <a:srgbClr val="0B0202"/>
                </a:solidFill>
              </a:rPr>
              <a:t>eiusmod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tempor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incididunt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ut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labore</a:t>
            </a:r>
            <a:r>
              <a:rPr lang="en-US" altLang="ko-KR" sz="1400" dirty="0">
                <a:solidFill>
                  <a:srgbClr val="0B020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B0202"/>
                </a:solidFill>
              </a:rPr>
              <a:t>aliqua</a:t>
            </a:r>
            <a:r>
              <a:rPr lang="en-US" altLang="ko-KR" sz="1400" dirty="0">
                <a:solidFill>
                  <a:srgbClr val="0B0202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E9EC26-3B62-492E-AAC6-8FBA337C044A}"/>
              </a:ext>
            </a:extLst>
          </p:cNvPr>
          <p:cNvSpPr txBox="1"/>
          <p:nvPr/>
        </p:nvSpPr>
        <p:spPr>
          <a:xfrm>
            <a:off x="4031792" y="3493293"/>
            <a:ext cx="2010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B0202"/>
                </a:solidFill>
                <a:latin typeface="+mj-lt"/>
              </a:rPr>
              <a:t>02.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731EF0-8963-48BE-A9B6-B60C5B4B9252}"/>
              </a:ext>
            </a:extLst>
          </p:cNvPr>
          <p:cNvSpPr txBox="1"/>
          <p:nvPr/>
        </p:nvSpPr>
        <p:spPr>
          <a:xfrm>
            <a:off x="721220" y="2060932"/>
            <a:ext cx="5955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B0202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solidFill>
                <a:srgbClr val="0B020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B1B400-019A-4867-972C-4EA76740B3B1}"/>
              </a:ext>
            </a:extLst>
          </p:cNvPr>
          <p:cNvSpPr txBox="1"/>
          <p:nvPr/>
        </p:nvSpPr>
        <p:spPr>
          <a:xfrm>
            <a:off x="721220" y="2645707"/>
            <a:ext cx="5955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endParaRPr lang="ko-KR" altLang="en-US" sz="1400" dirty="0">
              <a:solidFill>
                <a:srgbClr val="0B02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C30FBD94-4649-4F38-9D4C-D9BAE14CFF1E}"/>
              </a:ext>
            </a:extLst>
          </p:cNvPr>
          <p:cNvSpPr/>
          <p:nvPr/>
        </p:nvSpPr>
        <p:spPr>
          <a:xfrm>
            <a:off x="1196348" y="3223986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DE94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rgbClr val="FCF8F7"/>
                </a:solidFill>
              </a:rPr>
              <a:t>Option 01</a:t>
            </a:r>
            <a:endParaRPr lang="ko-KR" altLang="en-US" dirty="0">
              <a:solidFill>
                <a:srgbClr val="FCF8F7"/>
              </a:solidFill>
            </a:endParaRP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7187ABC6-8E79-44A8-B8BF-16200D0245F7}"/>
              </a:ext>
            </a:extLst>
          </p:cNvPr>
          <p:cNvSpPr/>
          <p:nvPr/>
        </p:nvSpPr>
        <p:spPr>
          <a:xfrm>
            <a:off x="3249950" y="3501570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522A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rgbClr val="FCF8F7"/>
                </a:solidFill>
              </a:rPr>
              <a:t>Option 02</a:t>
            </a:r>
            <a:endParaRPr lang="ko-KR" altLang="en-US" dirty="0">
              <a:solidFill>
                <a:srgbClr val="FCF8F7"/>
              </a:solidFill>
            </a:endParaRPr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AAC31961-B4EA-4F1E-B7FA-DA83C065957B}"/>
              </a:ext>
            </a:extLst>
          </p:cNvPr>
          <p:cNvSpPr/>
          <p:nvPr/>
        </p:nvSpPr>
        <p:spPr>
          <a:xfrm>
            <a:off x="5592874" y="3223986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DE94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rgbClr val="FCF8F7"/>
                </a:solidFill>
              </a:rPr>
              <a:t>Option 03</a:t>
            </a:r>
            <a:endParaRPr lang="ko-KR" altLang="en-US" dirty="0">
              <a:solidFill>
                <a:srgbClr val="FCF8F7"/>
              </a:solidFill>
            </a:endParaRPr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28D32348-6A87-4055-8876-3C3743A90675}"/>
              </a:ext>
            </a:extLst>
          </p:cNvPr>
          <p:cNvSpPr/>
          <p:nvPr/>
        </p:nvSpPr>
        <p:spPr>
          <a:xfrm>
            <a:off x="7935799" y="3501570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522A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rgbClr val="FCF8F7"/>
                </a:solidFill>
              </a:rPr>
              <a:t>Option 04</a:t>
            </a:r>
            <a:endParaRPr lang="ko-KR" altLang="en-US" dirty="0">
              <a:solidFill>
                <a:srgbClr val="FCF8F7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42518B2C-F9E6-429C-918F-8B3F61BAD350}"/>
              </a:ext>
            </a:extLst>
          </p:cNvPr>
          <p:cNvSpPr/>
          <p:nvPr/>
        </p:nvSpPr>
        <p:spPr>
          <a:xfrm>
            <a:off x="2308219" y="1955029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B0202"/>
                </a:solidFill>
              </a:rPr>
              <a:t>Lorem ipsum</a:t>
            </a:r>
            <a:endParaRPr lang="ko-KR" altLang="en-US" dirty="0">
              <a:solidFill>
                <a:srgbClr val="0B0202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0852C21A-D98E-4F61-85A4-9845F80E27B5}"/>
              </a:ext>
            </a:extLst>
          </p:cNvPr>
          <p:cNvSpPr/>
          <p:nvPr/>
        </p:nvSpPr>
        <p:spPr>
          <a:xfrm>
            <a:off x="2308220" y="2335504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r>
              <a:rPr lang="en-US" altLang="ko-KR" sz="1400" dirty="0">
                <a:solidFill>
                  <a:srgbClr val="0B0202"/>
                </a:solidFill>
              </a:rPr>
              <a:t>, sed do </a:t>
            </a:r>
            <a:r>
              <a:rPr lang="en-US" altLang="ko-KR" sz="1400" dirty="0" err="1">
                <a:solidFill>
                  <a:srgbClr val="0B0202"/>
                </a:solidFill>
              </a:rPr>
              <a:t>eiusmod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tempor</a:t>
            </a:r>
            <a:endParaRPr lang="ko-KR" altLang="en-US" sz="1400" dirty="0">
              <a:solidFill>
                <a:srgbClr val="0B0202"/>
              </a:solidFill>
            </a:endParaRPr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5595163B-ACF7-457E-A48C-158E1DE759E2}"/>
              </a:ext>
            </a:extLst>
          </p:cNvPr>
          <p:cNvSpPr/>
          <p:nvPr/>
        </p:nvSpPr>
        <p:spPr>
          <a:xfrm>
            <a:off x="1252052" y="1941030"/>
            <a:ext cx="931780" cy="931777"/>
          </a:xfrm>
          <a:prstGeom prst="ellipse">
            <a:avLst/>
          </a:prstGeom>
          <a:solidFill>
            <a:srgbClr val="DE94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2DD05F4B-40F8-4CA9-AB20-9890F30E9841}"/>
              </a:ext>
            </a:extLst>
          </p:cNvPr>
          <p:cNvGrpSpPr/>
          <p:nvPr/>
        </p:nvGrpSpPr>
        <p:grpSpPr>
          <a:xfrm>
            <a:off x="1492708" y="2215446"/>
            <a:ext cx="446552" cy="345696"/>
            <a:chOff x="4105742" y="3611499"/>
            <a:chExt cx="390525" cy="302323"/>
          </a:xfrm>
          <a:solidFill>
            <a:srgbClr val="FCF8F7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03C240A8-241C-4B13-88DF-A8B581299C3C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46CD80E5-A8A5-425C-94AF-E8137A7EA3B6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A87C2D3C-9C2E-4291-B57A-48D7D49A3A40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BF7B617-B15E-4E8F-97DD-80F55CE48A8D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62B2D8EA-154B-415A-B333-843EB1B688C2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B161FC38-51B5-47CD-82AB-79F36E353A9F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BA4EB84A-612D-43EF-B9DE-51B9E323474F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3614B276-F694-4E54-83A1-9E2C18879F2A}"/>
              </a:ext>
            </a:extLst>
          </p:cNvPr>
          <p:cNvSpPr/>
          <p:nvPr/>
        </p:nvSpPr>
        <p:spPr>
          <a:xfrm>
            <a:off x="4361574" y="4761728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B0202"/>
                </a:solidFill>
              </a:rPr>
              <a:t>Lorem ipsum</a:t>
            </a:r>
            <a:endParaRPr lang="ko-KR" altLang="en-US" dirty="0">
              <a:solidFill>
                <a:srgbClr val="0B0202"/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410C664E-BF75-4C99-BEA2-03DC0357F110}"/>
              </a:ext>
            </a:extLst>
          </p:cNvPr>
          <p:cNvSpPr/>
          <p:nvPr/>
        </p:nvSpPr>
        <p:spPr>
          <a:xfrm>
            <a:off x="4361575" y="5142203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r>
              <a:rPr lang="en-US" altLang="ko-KR" sz="1400" dirty="0">
                <a:solidFill>
                  <a:srgbClr val="0B0202"/>
                </a:solidFill>
              </a:rPr>
              <a:t>, sed do </a:t>
            </a:r>
            <a:r>
              <a:rPr lang="en-US" altLang="ko-KR" sz="1400" dirty="0" err="1">
                <a:solidFill>
                  <a:srgbClr val="0B0202"/>
                </a:solidFill>
              </a:rPr>
              <a:t>eiusmod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tempor</a:t>
            </a:r>
            <a:endParaRPr lang="ko-KR" altLang="en-US" sz="1400" dirty="0">
              <a:solidFill>
                <a:srgbClr val="0B0202"/>
              </a:solidFill>
            </a:endParaRPr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F9D39AFD-6AC4-41CA-A79D-74FC161D3E9C}"/>
              </a:ext>
            </a:extLst>
          </p:cNvPr>
          <p:cNvSpPr/>
          <p:nvPr/>
        </p:nvSpPr>
        <p:spPr>
          <a:xfrm>
            <a:off x="3305408" y="4747729"/>
            <a:ext cx="931780" cy="931777"/>
          </a:xfrm>
          <a:prstGeom prst="ellipse">
            <a:avLst/>
          </a:prstGeom>
          <a:solidFill>
            <a:srgbClr val="522A1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11FEBB17-785F-4354-A791-16DCDAECE1B0}"/>
              </a:ext>
            </a:extLst>
          </p:cNvPr>
          <p:cNvGrpSpPr/>
          <p:nvPr/>
        </p:nvGrpSpPr>
        <p:grpSpPr>
          <a:xfrm>
            <a:off x="3547965" y="5004391"/>
            <a:ext cx="446660" cy="381203"/>
            <a:chOff x="6126185" y="3592734"/>
            <a:chExt cx="390620" cy="333375"/>
          </a:xfrm>
          <a:solidFill>
            <a:srgbClr val="FCF8F7"/>
          </a:solidFill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26E00890-055C-47C9-BAD7-F90370FAD3EF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BDFE9B07-BA83-42FD-8971-1259394DE8E6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C9D2B72E-1B72-40BE-B03F-82E1E031AE8D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95FE5598-E59F-48F0-B59F-B760E87B7BEB}"/>
              </a:ext>
            </a:extLst>
          </p:cNvPr>
          <p:cNvSpPr/>
          <p:nvPr/>
        </p:nvSpPr>
        <p:spPr>
          <a:xfrm>
            <a:off x="6745767" y="1955029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B0202"/>
                </a:solidFill>
              </a:rPr>
              <a:t>Lorem ipsum</a:t>
            </a:r>
            <a:endParaRPr lang="ko-KR" altLang="en-US" dirty="0">
              <a:solidFill>
                <a:srgbClr val="0B0202"/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D17625F9-6186-4C74-98A2-AAB65970FBDF}"/>
              </a:ext>
            </a:extLst>
          </p:cNvPr>
          <p:cNvSpPr/>
          <p:nvPr/>
        </p:nvSpPr>
        <p:spPr>
          <a:xfrm>
            <a:off x="6745768" y="2335504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r>
              <a:rPr lang="en-US" altLang="ko-KR" sz="1400" dirty="0">
                <a:solidFill>
                  <a:srgbClr val="0B0202"/>
                </a:solidFill>
              </a:rPr>
              <a:t>, sed do </a:t>
            </a:r>
            <a:r>
              <a:rPr lang="en-US" altLang="ko-KR" sz="1400" dirty="0" err="1">
                <a:solidFill>
                  <a:srgbClr val="0B0202"/>
                </a:solidFill>
              </a:rPr>
              <a:t>eiusmod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tempor</a:t>
            </a:r>
            <a:endParaRPr lang="ko-KR" altLang="en-US" sz="1400" dirty="0">
              <a:solidFill>
                <a:srgbClr val="0B0202"/>
              </a:solidFill>
            </a:endParaRPr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9C6CE65C-B8F7-4BB2-9081-B6D99E6F2EE6}"/>
              </a:ext>
            </a:extLst>
          </p:cNvPr>
          <p:cNvSpPr/>
          <p:nvPr/>
        </p:nvSpPr>
        <p:spPr>
          <a:xfrm>
            <a:off x="5689600" y="1941030"/>
            <a:ext cx="931780" cy="931777"/>
          </a:xfrm>
          <a:prstGeom prst="ellipse">
            <a:avLst/>
          </a:prstGeom>
          <a:solidFill>
            <a:srgbClr val="DE94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EFB55722-F1C8-4F58-BF20-30AAE3AE4D34}"/>
              </a:ext>
            </a:extLst>
          </p:cNvPr>
          <p:cNvGrpSpPr/>
          <p:nvPr/>
        </p:nvGrpSpPr>
        <p:grpSpPr>
          <a:xfrm>
            <a:off x="5932211" y="2183642"/>
            <a:ext cx="446552" cy="446552"/>
            <a:chOff x="746465" y="2902362"/>
            <a:chExt cx="390525" cy="390525"/>
          </a:xfrm>
          <a:solidFill>
            <a:srgbClr val="FCF8F7"/>
          </a:solidFill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4AE35BB6-7912-4486-899C-3EC7C8B03E4D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A03B2D3-2318-4770-BFC4-2A669D5A6628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F7D3BD9-22F8-4FE1-A3EE-B122DC1565D1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9CCCC049-6AD4-459F-9B99-F22FB138F61B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D2601BE2-83E8-4AE4-A3D3-8BC7B0CDCCD1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B1716347-EF67-4155-A9F6-AAAF8E1A0687}"/>
              </a:ext>
            </a:extLst>
          </p:cNvPr>
          <p:cNvSpPr/>
          <p:nvPr/>
        </p:nvSpPr>
        <p:spPr>
          <a:xfrm>
            <a:off x="9082820" y="4761728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B0202"/>
                </a:solidFill>
              </a:rPr>
              <a:t>Lorem ipsum</a:t>
            </a:r>
            <a:endParaRPr lang="ko-KR" altLang="en-US" dirty="0">
              <a:solidFill>
                <a:srgbClr val="0B0202"/>
              </a:solidFill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413A71E6-B546-4E0B-A062-BDE75B80F606}"/>
              </a:ext>
            </a:extLst>
          </p:cNvPr>
          <p:cNvSpPr/>
          <p:nvPr/>
        </p:nvSpPr>
        <p:spPr>
          <a:xfrm>
            <a:off x="9082821" y="5142203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202"/>
                </a:solidFill>
              </a:rPr>
              <a:t>amet</a:t>
            </a:r>
            <a:r>
              <a:rPr lang="en-US" altLang="ko-KR" sz="1400" dirty="0">
                <a:solidFill>
                  <a:srgbClr val="0B0202"/>
                </a:solidFill>
              </a:rPr>
              <a:t>, </a:t>
            </a:r>
            <a:r>
              <a:rPr lang="en-US" altLang="ko-KR" sz="14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elit</a:t>
            </a:r>
            <a:r>
              <a:rPr lang="en-US" altLang="ko-KR" sz="1400" dirty="0">
                <a:solidFill>
                  <a:srgbClr val="0B0202"/>
                </a:solidFill>
              </a:rPr>
              <a:t>, sed do </a:t>
            </a:r>
            <a:r>
              <a:rPr lang="en-US" altLang="ko-KR" sz="1400" dirty="0" err="1">
                <a:solidFill>
                  <a:srgbClr val="0B0202"/>
                </a:solidFill>
              </a:rPr>
              <a:t>eiusmod</a:t>
            </a:r>
            <a:r>
              <a:rPr lang="en-US" altLang="ko-KR" sz="1400" dirty="0">
                <a:solidFill>
                  <a:srgbClr val="0B0202"/>
                </a:solidFill>
              </a:rPr>
              <a:t> </a:t>
            </a:r>
            <a:r>
              <a:rPr lang="en-US" altLang="ko-KR" sz="1400" dirty="0" err="1">
                <a:solidFill>
                  <a:srgbClr val="0B0202"/>
                </a:solidFill>
              </a:rPr>
              <a:t>tempor</a:t>
            </a:r>
            <a:endParaRPr lang="ko-KR" altLang="en-US" sz="1400" dirty="0">
              <a:solidFill>
                <a:srgbClr val="0B0202"/>
              </a:solidFill>
            </a:endParaRPr>
          </a:p>
        </p:txBody>
      </p:sp>
      <p:sp>
        <p:nvSpPr>
          <p:cNvPr id="86" name="타원 85">
            <a:extLst>
              <a:ext uri="{FF2B5EF4-FFF2-40B4-BE49-F238E27FC236}">
                <a16:creationId xmlns:a16="http://schemas.microsoft.com/office/drawing/2014/main" id="{4AAA2AB3-7074-49F9-A1A2-418D045C76CB}"/>
              </a:ext>
            </a:extLst>
          </p:cNvPr>
          <p:cNvSpPr/>
          <p:nvPr/>
        </p:nvSpPr>
        <p:spPr>
          <a:xfrm>
            <a:off x="8026653" y="4747729"/>
            <a:ext cx="931780" cy="931777"/>
          </a:xfrm>
          <a:prstGeom prst="ellipse">
            <a:avLst/>
          </a:prstGeom>
          <a:solidFill>
            <a:srgbClr val="522A1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7" name="자유형: 도형 86">
            <a:extLst>
              <a:ext uri="{FF2B5EF4-FFF2-40B4-BE49-F238E27FC236}">
                <a16:creationId xmlns:a16="http://schemas.microsoft.com/office/drawing/2014/main" id="{24D88919-5406-4142-B387-67017E2306B0}"/>
              </a:ext>
            </a:extLst>
          </p:cNvPr>
          <p:cNvSpPr/>
          <p:nvPr/>
        </p:nvSpPr>
        <p:spPr>
          <a:xfrm>
            <a:off x="8271222" y="4993379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CF8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4FEDCBDC-14B9-45E8-97C2-2FE827A170FA}"/>
              </a:ext>
            </a:extLst>
          </p:cNvPr>
          <p:cNvSpPr/>
          <p:nvPr/>
        </p:nvSpPr>
        <p:spPr>
          <a:xfrm>
            <a:off x="1321701" y="678934"/>
            <a:ext cx="95485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0B0202"/>
                </a:solidFill>
                <a:cs typeface="Arial" panose="020B0604020202020204" pitchFamily="34" charset="0"/>
              </a:rPr>
              <a:t>Insert </a:t>
            </a:r>
            <a:r>
              <a:rPr lang="en-US" altLang="ko-KR" sz="3200">
                <a:solidFill>
                  <a:srgbClr val="0B0202"/>
                </a:solidFill>
                <a:cs typeface="Arial" panose="020B0604020202020204" pitchFamily="34" charset="0"/>
              </a:rPr>
              <a:t>Your </a:t>
            </a:r>
            <a:r>
              <a:rPr lang="en-US" altLang="ko-KR" sz="3200" dirty="0">
                <a:solidFill>
                  <a:srgbClr val="0B0202"/>
                </a:solidFill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0B0202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852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53CB0EA7-28A2-46A4-8A13-A3603A7345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CC0D12B-5DF1-4BF7-B13B-C202B13199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DB7C35C-1621-4A75-A2D8-172F57080F4F}"/>
              </a:ext>
            </a:extLst>
          </p:cNvPr>
          <p:cNvSpPr/>
          <p:nvPr/>
        </p:nvSpPr>
        <p:spPr>
          <a:xfrm>
            <a:off x="1321701" y="722476"/>
            <a:ext cx="95485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0B0202"/>
                </a:solidFill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solidFill>
                <a:srgbClr val="0B0202"/>
              </a:solidFill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6B6E58-DE75-4EC2-B785-6E12621E3BA1}"/>
              </a:ext>
            </a:extLst>
          </p:cNvPr>
          <p:cNvSpPr txBox="1"/>
          <p:nvPr/>
        </p:nvSpPr>
        <p:spPr>
          <a:xfrm>
            <a:off x="1008358" y="4644504"/>
            <a:ext cx="485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0B0202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0C5153-BEC2-4BCE-BC08-8FF4F25297C7}"/>
              </a:ext>
            </a:extLst>
          </p:cNvPr>
          <p:cNvSpPr txBox="1"/>
          <p:nvPr/>
        </p:nvSpPr>
        <p:spPr>
          <a:xfrm>
            <a:off x="1008358" y="51048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incididunt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ut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labore</a:t>
            </a:r>
            <a:r>
              <a:rPr lang="en-US" altLang="ko-KR" sz="1600" dirty="0">
                <a:solidFill>
                  <a:srgbClr val="0B0202"/>
                </a:solidFill>
              </a:rPr>
              <a:t> et dolore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B9C18C0-ED6D-45E9-953F-7BF034840451}"/>
              </a:ext>
            </a:extLst>
          </p:cNvPr>
          <p:cNvSpPr txBox="1"/>
          <p:nvPr/>
        </p:nvSpPr>
        <p:spPr>
          <a:xfrm>
            <a:off x="6326481" y="4644504"/>
            <a:ext cx="485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0B0202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218567-BFA9-43E7-871B-E2F8424DDBED}"/>
              </a:ext>
            </a:extLst>
          </p:cNvPr>
          <p:cNvSpPr txBox="1"/>
          <p:nvPr/>
        </p:nvSpPr>
        <p:spPr>
          <a:xfrm>
            <a:off x="6326481" y="51048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incididunt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ut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labore</a:t>
            </a:r>
            <a:r>
              <a:rPr lang="en-US" altLang="ko-KR" sz="1600" dirty="0">
                <a:solidFill>
                  <a:srgbClr val="0B0202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2719844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75DEA5BB-ED74-4024-93A4-ADBB779C36E5}"/>
              </a:ext>
            </a:extLst>
          </p:cNvPr>
          <p:cNvSpPr txBox="1"/>
          <p:nvPr/>
        </p:nvSpPr>
        <p:spPr>
          <a:xfrm>
            <a:off x="1471386" y="2490915"/>
            <a:ext cx="440322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CA275E6B-C51A-497B-A637-D6FC53A72217}"/>
              </a:ext>
            </a:extLst>
          </p:cNvPr>
          <p:cNvSpPr/>
          <p:nvPr/>
        </p:nvSpPr>
        <p:spPr>
          <a:xfrm>
            <a:off x="1471386" y="1989950"/>
            <a:ext cx="4403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0B0202"/>
              </a:solidFill>
              <a:latin typeface="+mj-lt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F2F4D83-7866-4142-A57F-15ABFEC35D74}"/>
              </a:ext>
            </a:extLst>
          </p:cNvPr>
          <p:cNvSpPr txBox="1"/>
          <p:nvPr/>
        </p:nvSpPr>
        <p:spPr>
          <a:xfrm>
            <a:off x="6317394" y="2490915"/>
            <a:ext cx="440322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EE1EF5F8-B979-40C6-B44D-FB50B6099E54}"/>
              </a:ext>
            </a:extLst>
          </p:cNvPr>
          <p:cNvSpPr/>
          <p:nvPr/>
        </p:nvSpPr>
        <p:spPr>
          <a:xfrm>
            <a:off x="6317394" y="1989950"/>
            <a:ext cx="4403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adipisicing</a:t>
            </a:r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0B0202"/>
              </a:solidFill>
              <a:latin typeface="+mj-lt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7874539-6879-4E63-A2DC-2D7C3E7E5324}"/>
              </a:ext>
            </a:extLst>
          </p:cNvPr>
          <p:cNvSpPr txBox="1"/>
          <p:nvPr/>
        </p:nvSpPr>
        <p:spPr>
          <a:xfrm>
            <a:off x="1471386" y="5131559"/>
            <a:ext cx="440322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1413A1BE-E7AE-40A7-8F2E-EAA90BCF693A}"/>
              </a:ext>
            </a:extLst>
          </p:cNvPr>
          <p:cNvSpPr/>
          <p:nvPr/>
        </p:nvSpPr>
        <p:spPr>
          <a:xfrm>
            <a:off x="1471386" y="4630594"/>
            <a:ext cx="4403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0B0202"/>
              </a:solidFill>
              <a:latin typeface="+mj-lt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A11CD1B-C922-491B-97A5-702F4862C370}"/>
              </a:ext>
            </a:extLst>
          </p:cNvPr>
          <p:cNvSpPr txBox="1"/>
          <p:nvPr/>
        </p:nvSpPr>
        <p:spPr>
          <a:xfrm>
            <a:off x="6317394" y="5131559"/>
            <a:ext cx="440322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B020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202"/>
                </a:solidFill>
              </a:rPr>
              <a:t>amet</a:t>
            </a:r>
            <a:r>
              <a:rPr lang="en-US" altLang="ko-KR" sz="1600" dirty="0">
                <a:solidFill>
                  <a:srgbClr val="0B0202"/>
                </a:solidFill>
              </a:rPr>
              <a:t>, </a:t>
            </a:r>
            <a:r>
              <a:rPr lang="en-US" altLang="ko-KR" sz="1600" dirty="0" err="1">
                <a:solidFill>
                  <a:srgbClr val="0B0202"/>
                </a:solidFill>
              </a:rPr>
              <a:t>consectetur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adipisicing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elit</a:t>
            </a:r>
            <a:r>
              <a:rPr lang="en-US" altLang="ko-KR" sz="1600" dirty="0">
                <a:solidFill>
                  <a:srgbClr val="0B0202"/>
                </a:solidFill>
              </a:rPr>
              <a:t>, sed do </a:t>
            </a:r>
            <a:r>
              <a:rPr lang="en-US" altLang="ko-KR" sz="1600" dirty="0" err="1">
                <a:solidFill>
                  <a:srgbClr val="0B0202"/>
                </a:solidFill>
              </a:rPr>
              <a:t>eiusmod</a:t>
            </a:r>
            <a:r>
              <a:rPr lang="en-US" altLang="ko-KR" sz="1600" dirty="0">
                <a:solidFill>
                  <a:srgbClr val="0B0202"/>
                </a:solidFill>
              </a:rPr>
              <a:t> </a:t>
            </a:r>
            <a:r>
              <a:rPr lang="en-US" altLang="ko-KR" sz="1600" dirty="0" err="1">
                <a:solidFill>
                  <a:srgbClr val="0B0202"/>
                </a:solidFill>
              </a:rPr>
              <a:t>tempor</a:t>
            </a:r>
            <a:endParaRPr lang="ko-KR" altLang="en-US" sz="1600" dirty="0">
              <a:solidFill>
                <a:srgbClr val="0B0202"/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854A33C9-2AD9-4B04-89C2-2C19F1EDDDEC}"/>
              </a:ext>
            </a:extLst>
          </p:cNvPr>
          <p:cNvSpPr/>
          <p:nvPr/>
        </p:nvSpPr>
        <p:spPr>
          <a:xfrm>
            <a:off x="6317394" y="4630594"/>
            <a:ext cx="4403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Incididunt</a:t>
            </a:r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ut</a:t>
            </a:r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labore</a:t>
            </a:r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 et dolore</a:t>
            </a:r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7DF3A5DF-230E-4464-9CA4-B48436CA6526}"/>
              </a:ext>
            </a:extLst>
          </p:cNvPr>
          <p:cNvGrpSpPr/>
          <p:nvPr/>
        </p:nvGrpSpPr>
        <p:grpSpPr>
          <a:xfrm>
            <a:off x="3332885" y="1141665"/>
            <a:ext cx="680220" cy="680214"/>
            <a:chOff x="2801293" y="892968"/>
            <a:chExt cx="390525" cy="390525"/>
          </a:xfrm>
          <a:solidFill>
            <a:srgbClr val="DE9468"/>
          </a:solidFill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5D5AAF01-F389-4D4A-A8F8-F10709F35F6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0796F179-D17F-4C1B-B734-95E61F987EB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02CCE984-CAAB-46C4-8226-320213CAB0D6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D4BBC331-52ED-4141-9A0D-2A14F948898E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98D2281F-9BC2-4E70-9E0B-C93782A4B1C5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EE72BD60-C9B8-4D35-A1B1-D226D3135315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7" name="자유형: 도형 76">
            <a:extLst>
              <a:ext uri="{FF2B5EF4-FFF2-40B4-BE49-F238E27FC236}">
                <a16:creationId xmlns:a16="http://schemas.microsoft.com/office/drawing/2014/main" id="{01167628-FFA3-443B-8CE6-DD357F20D935}"/>
              </a:ext>
            </a:extLst>
          </p:cNvPr>
          <p:cNvSpPr/>
          <p:nvPr/>
        </p:nvSpPr>
        <p:spPr>
          <a:xfrm>
            <a:off x="3332885" y="3797698"/>
            <a:ext cx="680220" cy="68021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DE94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EB63E8C4-C85F-41AE-8FF6-4137F498927C}"/>
              </a:ext>
            </a:extLst>
          </p:cNvPr>
          <p:cNvGrpSpPr/>
          <p:nvPr/>
        </p:nvGrpSpPr>
        <p:grpSpPr>
          <a:xfrm>
            <a:off x="8178893" y="1161800"/>
            <a:ext cx="680220" cy="680214"/>
            <a:chOff x="4144033" y="2229040"/>
            <a:chExt cx="390525" cy="390525"/>
          </a:xfrm>
          <a:solidFill>
            <a:srgbClr val="DE9468"/>
          </a:solidFill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EE63937F-507A-4DB7-9DC1-2789439B2EA2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5D396ACD-B16B-4E49-88FC-3CA60A5B098F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606611A3-8F3E-4DB9-99C2-546177AF72C7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0EBA5A5D-7D2A-43C1-8E5F-A4ABBBE88BE0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CBA79ECC-D8E5-4748-AF4C-2A2AE3625869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3A949C15-7B3F-496B-8321-FC79F1A912CB}"/>
              </a:ext>
            </a:extLst>
          </p:cNvPr>
          <p:cNvGrpSpPr/>
          <p:nvPr/>
        </p:nvGrpSpPr>
        <p:grpSpPr>
          <a:xfrm>
            <a:off x="8195485" y="3791380"/>
            <a:ext cx="647036" cy="680216"/>
            <a:chOff x="4143556" y="4903660"/>
            <a:chExt cx="371475" cy="390525"/>
          </a:xfrm>
          <a:solidFill>
            <a:srgbClr val="DE9468"/>
          </a:solidFill>
        </p:grpSpPr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5A271D39-90BF-41F7-B4CC-20E5BC189FB6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35CD07D1-E80C-4F53-89BE-056E8304EABA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3F9F76FE-7295-46F2-AE94-006207182A80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06A4CC43-95A4-47F0-9CDA-2E1B32AD096A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341839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cifico - Quicksand Light">
      <a:majorFont>
        <a:latin typeface="Pacifico"/>
        <a:ea typeface="Arial Unicode MS"/>
        <a:cs typeface=""/>
      </a:majorFont>
      <a:minorFont>
        <a:latin typeface="Quicksand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E9468"/>
        </a:solidFill>
        <a:ln w="9525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>
            <a:solidFill>
              <a:srgbClr val="FCF8F7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1570</TotalTime>
  <Words>1217</Words>
  <Application>Microsoft Office PowerPoint</Application>
  <PresentationFormat>와이드스크린</PresentationFormat>
  <Paragraphs>160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맑은 고딕</vt:lpstr>
      <vt:lpstr>Pacifico</vt:lpstr>
      <vt:lpstr>Quicksand Light</vt:lpstr>
      <vt:lpstr>Wingdings</vt:lpstr>
      <vt:lpstr>Arial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131</cp:revision>
  <dcterms:created xsi:type="dcterms:W3CDTF">2019-04-06T05:20:47Z</dcterms:created>
  <dcterms:modified xsi:type="dcterms:W3CDTF">2020-12-15T07:14:33Z</dcterms:modified>
</cp:coreProperties>
</file>