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Lst>
  <p:sldSz cy="5143500" cx="9144000"/>
  <p:notesSz cx="6858000" cy="9144000"/>
  <p:embeddedFontLst>
    <p:embeddedFont>
      <p:font typeface="Ubuntu Light"/>
      <p:regular r:id="rId54"/>
      <p:bold r:id="rId55"/>
      <p:italic r:id="rId56"/>
      <p:boldItalic r:id="rId57"/>
    </p:embeddedFon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Assistant SemiBold"/>
      <p:regular r:id="rId66"/>
      <p:bold r:id="rId67"/>
    </p:embeddedFont>
    <p:embeddedFont>
      <p:font typeface="Amatic SC"/>
      <p:regular r:id="rId68"/>
      <p:bold r:id="rId69"/>
    </p:embeddedFont>
    <p:embeddedFont>
      <p:font typeface="Assistant Light"/>
      <p:regular r:id="rId70"/>
      <p:bold r:id="rId71"/>
    </p:embeddedFont>
    <p:embeddedFont>
      <p:font typeface="Fira Sans Extra Condensed Medium"/>
      <p:regular r:id="rId72"/>
      <p:bold r:id="rId73"/>
      <p:italic r:id="rId74"/>
      <p:boldItalic r:id="rId75"/>
    </p:embeddedFont>
    <p:embeddedFont>
      <p:font typeface="Assistant"/>
      <p:regular r:id="rId76"/>
      <p:bold r:id="rId77"/>
    </p:embeddedFont>
    <p:embeddedFont>
      <p:font typeface="Proxima Nova Semibold"/>
      <p:regular r:id="rId78"/>
      <p:bold r:id="rId79"/>
      <p:boldItalic r:id="rId80"/>
    </p:embeddedFont>
    <p:embeddedFont>
      <p:font typeface="Scope One"/>
      <p:regular r:id="rId8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9C0D9E-7AF2-461E-8B74-2B6381CEEF0B}">
  <a:tblStyle styleId="{D09C0D9E-7AF2-461E-8B74-2B6381CEEF0B}"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A664F99-2587-4638-A3A5-0A5B9DA6BE78}"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Italic.fntdata"/><Relationship Id="rId81" Type="http://schemas.openxmlformats.org/officeDocument/2006/relationships/font" Target="fonts/ScopeOne-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bold.fntdata"/><Relationship Id="rId72" Type="http://schemas.openxmlformats.org/officeDocument/2006/relationships/font" Target="fonts/FiraSansExtraCondensedMedium-regular.fntdata"/><Relationship Id="rId31" Type="http://schemas.openxmlformats.org/officeDocument/2006/relationships/slide" Target="slides/slide25.xml"/><Relationship Id="rId75" Type="http://schemas.openxmlformats.org/officeDocument/2006/relationships/font" Target="fonts/FiraSansExtraCondensedMedium-boldItalic.fntdata"/><Relationship Id="rId30" Type="http://schemas.openxmlformats.org/officeDocument/2006/relationships/slide" Target="slides/slide24.xml"/><Relationship Id="rId74" Type="http://schemas.openxmlformats.org/officeDocument/2006/relationships/font" Target="fonts/FiraSansExtraCondensedMedium-italic.fntdata"/><Relationship Id="rId33" Type="http://schemas.openxmlformats.org/officeDocument/2006/relationships/slide" Target="slides/slide27.xml"/><Relationship Id="rId77" Type="http://schemas.openxmlformats.org/officeDocument/2006/relationships/font" Target="fonts/Assistant-bold.fntdata"/><Relationship Id="rId32" Type="http://schemas.openxmlformats.org/officeDocument/2006/relationships/slide" Target="slides/slide26.xml"/><Relationship Id="rId76" Type="http://schemas.openxmlformats.org/officeDocument/2006/relationships/font" Target="fonts/Assistant-regular.fntdata"/><Relationship Id="rId35" Type="http://schemas.openxmlformats.org/officeDocument/2006/relationships/slide" Target="slides/slide29.xml"/><Relationship Id="rId79" Type="http://schemas.openxmlformats.org/officeDocument/2006/relationships/font" Target="fonts/ProximaNovaSemibold-bold.fntdata"/><Relationship Id="rId34" Type="http://schemas.openxmlformats.org/officeDocument/2006/relationships/slide" Target="slides/slide28.xml"/><Relationship Id="rId78" Type="http://schemas.openxmlformats.org/officeDocument/2006/relationships/font" Target="fonts/ProximaNovaSemibold-regular.fntdata"/><Relationship Id="rId71" Type="http://schemas.openxmlformats.org/officeDocument/2006/relationships/font" Target="fonts/AssistantLight-bold.fntdata"/><Relationship Id="rId70" Type="http://schemas.openxmlformats.org/officeDocument/2006/relationships/font" Target="fonts/AssistantLight-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6.xml"/><Relationship Id="rId66" Type="http://schemas.openxmlformats.org/officeDocument/2006/relationships/font" Target="fonts/AssistantSemiBold-regular.fntdata"/><Relationship Id="rId21" Type="http://schemas.openxmlformats.org/officeDocument/2006/relationships/slide" Target="slides/slide15.xml"/><Relationship Id="rId65" Type="http://schemas.openxmlformats.org/officeDocument/2006/relationships/font" Target="fonts/RobotoMedium-boldItalic.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AssistantSemiBold-bold.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UbuntuLight-bold.fntdata"/><Relationship Id="rId10" Type="http://schemas.openxmlformats.org/officeDocument/2006/relationships/slide" Target="slides/slide4.xml"/><Relationship Id="rId54" Type="http://schemas.openxmlformats.org/officeDocument/2006/relationships/font" Target="fonts/UbuntuLight-regular.fntdata"/><Relationship Id="rId13" Type="http://schemas.openxmlformats.org/officeDocument/2006/relationships/slide" Target="slides/slide7.xml"/><Relationship Id="rId57" Type="http://schemas.openxmlformats.org/officeDocument/2006/relationships/font" Target="fonts/UbuntuLight-boldItalic.fntdata"/><Relationship Id="rId12" Type="http://schemas.openxmlformats.org/officeDocument/2006/relationships/slide" Target="slides/slide6.xml"/><Relationship Id="rId56" Type="http://schemas.openxmlformats.org/officeDocument/2006/relationships/font" Target="fonts/UbuntuLight-italic.fntdata"/><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 name="Shape 143"/>
        <p:cNvGrpSpPr/>
        <p:nvPr/>
      </p:nvGrpSpPr>
      <p:grpSpPr>
        <a:xfrm>
          <a:off x="0" y="0"/>
          <a:ext cx="0" cy="0"/>
          <a:chOff x="0" y="0"/>
          <a:chExt cx="0" cy="0"/>
        </a:xfrm>
      </p:grpSpPr>
      <p:sp>
        <p:nvSpPr>
          <p:cNvPr id="144" name="Google Shape;144;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 name="Google Shape;145;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 name="Shape 152"/>
        <p:cNvGrpSpPr/>
        <p:nvPr/>
      </p:nvGrpSpPr>
      <p:grpSpPr>
        <a:xfrm>
          <a:off x="0" y="0"/>
          <a:ext cx="0" cy="0"/>
          <a:chOff x="0" y="0"/>
          <a:chExt cx="0" cy="0"/>
        </a:xfrm>
      </p:grpSpPr>
      <p:sp>
        <p:nvSpPr>
          <p:cNvPr id="153" name="Google Shape;153;g617709229b_2_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 name="Google Shape;154;g617709229b_2_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 name="Shape 158"/>
        <p:cNvGrpSpPr/>
        <p:nvPr/>
      </p:nvGrpSpPr>
      <p:grpSpPr>
        <a:xfrm>
          <a:off x="0" y="0"/>
          <a:ext cx="0" cy="0"/>
          <a:chOff x="0" y="0"/>
          <a:chExt cx="0" cy="0"/>
        </a:xfrm>
      </p:grpSpPr>
      <p:sp>
        <p:nvSpPr>
          <p:cNvPr id="159" name="Google Shape;159;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 name="Google Shape;160;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 name="Shape 174"/>
        <p:cNvGrpSpPr/>
        <p:nvPr/>
      </p:nvGrpSpPr>
      <p:grpSpPr>
        <a:xfrm>
          <a:off x="0" y="0"/>
          <a:ext cx="0" cy="0"/>
          <a:chOff x="0" y="0"/>
          <a:chExt cx="0" cy="0"/>
        </a:xfrm>
      </p:grpSpPr>
      <p:sp>
        <p:nvSpPr>
          <p:cNvPr id="175" name="Google Shape;175;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 name="Shape 190"/>
        <p:cNvGrpSpPr/>
        <p:nvPr/>
      </p:nvGrpSpPr>
      <p:grpSpPr>
        <a:xfrm>
          <a:off x="0" y="0"/>
          <a:ext cx="0" cy="0"/>
          <a:chOff x="0" y="0"/>
          <a:chExt cx="0" cy="0"/>
        </a:xfrm>
      </p:grpSpPr>
      <p:sp>
        <p:nvSpPr>
          <p:cNvPr id="191" name="Google Shape;191;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 name="Google Shape;192;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 name="Google Shape;19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g617709229b_2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 name="Google Shape;230;g617709229b_2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 name="Google Shape;29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 name="Shape 296"/>
        <p:cNvGrpSpPr/>
        <p:nvPr/>
      </p:nvGrpSpPr>
      <p:grpSpPr>
        <a:xfrm>
          <a:off x="0" y="0"/>
          <a:ext cx="0" cy="0"/>
          <a:chOff x="0" y="0"/>
          <a:chExt cx="0" cy="0"/>
        </a:xfrm>
      </p:grpSpPr>
      <p:sp>
        <p:nvSpPr>
          <p:cNvPr id="297" name="Google Shape;297;g616dc1fc0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g616dc1fc0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 name="Google Shape;31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616dc1fc01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616dc1fc01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 name="Shape 378"/>
        <p:cNvGrpSpPr/>
        <p:nvPr/>
      </p:nvGrpSpPr>
      <p:grpSpPr>
        <a:xfrm>
          <a:off x="0" y="0"/>
          <a:ext cx="0" cy="0"/>
          <a:chOff x="0" y="0"/>
          <a:chExt cx="0" cy="0"/>
        </a:xfrm>
      </p:grpSpPr>
      <p:sp>
        <p:nvSpPr>
          <p:cNvPr id="379" name="Google Shape;379;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 name="Google Shape;380;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1" name="Shape 421"/>
        <p:cNvGrpSpPr/>
        <p:nvPr/>
      </p:nvGrpSpPr>
      <p:grpSpPr>
        <a:xfrm>
          <a:off x="0" y="0"/>
          <a:ext cx="0" cy="0"/>
          <a:chOff x="0" y="0"/>
          <a:chExt cx="0" cy="0"/>
        </a:xfrm>
      </p:grpSpPr>
      <p:sp>
        <p:nvSpPr>
          <p:cNvPr id="422" name="Google Shape;42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3" name="Google Shape;42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 name="Shape 433"/>
        <p:cNvGrpSpPr/>
        <p:nvPr/>
      </p:nvGrpSpPr>
      <p:grpSpPr>
        <a:xfrm>
          <a:off x="0" y="0"/>
          <a:ext cx="0" cy="0"/>
          <a:chOff x="0" y="0"/>
          <a:chExt cx="0" cy="0"/>
        </a:xfrm>
      </p:grpSpPr>
      <p:sp>
        <p:nvSpPr>
          <p:cNvPr id="434" name="Google Shape;434;g616dc1fc01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 name="Google Shape;435;g616dc1fc01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g617709229b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 name="Google Shape;534;g617709229b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616dc1fc01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616dc1fc01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616dc1fc01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616dc1fc01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g616dc1fc01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 name="Google Shape;613;g616dc1fc01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 name="Shape 654"/>
        <p:cNvGrpSpPr/>
        <p:nvPr/>
      </p:nvGrpSpPr>
      <p:grpSpPr>
        <a:xfrm>
          <a:off x="0" y="0"/>
          <a:ext cx="0" cy="0"/>
          <a:chOff x="0" y="0"/>
          <a:chExt cx="0" cy="0"/>
        </a:xfrm>
      </p:grpSpPr>
      <p:sp>
        <p:nvSpPr>
          <p:cNvPr id="655" name="Google Shape;655;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6" name="Google Shape;656;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 name="Shape 668"/>
        <p:cNvGrpSpPr/>
        <p:nvPr/>
      </p:nvGrpSpPr>
      <p:grpSpPr>
        <a:xfrm>
          <a:off x="0" y="0"/>
          <a:ext cx="0" cy="0"/>
          <a:chOff x="0" y="0"/>
          <a:chExt cx="0" cy="0"/>
        </a:xfrm>
      </p:grpSpPr>
      <p:sp>
        <p:nvSpPr>
          <p:cNvPr id="669" name="Google Shape;669;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54dda1946d_4_2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54dda1946d_4_2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 name="Shape 694"/>
        <p:cNvGrpSpPr/>
        <p:nvPr/>
      </p:nvGrpSpPr>
      <p:grpSpPr>
        <a:xfrm>
          <a:off x="0" y="0"/>
          <a:ext cx="0" cy="0"/>
          <a:chOff x="0" y="0"/>
          <a:chExt cx="0" cy="0"/>
        </a:xfrm>
      </p:grpSpPr>
      <p:sp>
        <p:nvSpPr>
          <p:cNvPr id="695" name="Google Shape;695;g617709229b_2_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 name="Google Shape;696;g617709229b_2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7056d1dd42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7056d1dd42_1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 name="Shape 707"/>
        <p:cNvGrpSpPr/>
        <p:nvPr/>
      </p:nvGrpSpPr>
      <p:grpSpPr>
        <a:xfrm>
          <a:off x="0" y="0"/>
          <a:ext cx="0" cy="0"/>
          <a:chOff x="0" y="0"/>
          <a:chExt cx="0" cy="0"/>
        </a:xfrm>
      </p:grpSpPr>
      <p:sp>
        <p:nvSpPr>
          <p:cNvPr id="708" name="Google Shape;708;g7056d1dd42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 name="Google Shape;709;g7056d1dd42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90d0bc131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90d0bc131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 name="Shape 739"/>
        <p:cNvGrpSpPr/>
        <p:nvPr/>
      </p:nvGrpSpPr>
      <p:grpSpPr>
        <a:xfrm>
          <a:off x="0" y="0"/>
          <a:ext cx="0" cy="0"/>
          <a:chOff x="0" y="0"/>
          <a:chExt cx="0" cy="0"/>
        </a:xfrm>
      </p:grpSpPr>
      <p:sp>
        <p:nvSpPr>
          <p:cNvPr id="740" name="Google Shape;740;g7056d1dd42_1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 name="Google Shape;741;g7056d1dd42_1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 name="Shape 1076"/>
        <p:cNvGrpSpPr/>
        <p:nvPr/>
      </p:nvGrpSpPr>
      <p:grpSpPr>
        <a:xfrm>
          <a:off x="0" y="0"/>
          <a:ext cx="0" cy="0"/>
          <a:chOff x="0" y="0"/>
          <a:chExt cx="0" cy="0"/>
        </a:xfrm>
      </p:grpSpPr>
      <p:sp>
        <p:nvSpPr>
          <p:cNvPr id="1077" name="Google Shape;1077;g7056d1dd42_1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8" name="Google Shape;1078;g7056d1dd42_1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3" name="Shape 7353"/>
        <p:cNvGrpSpPr/>
        <p:nvPr/>
      </p:nvGrpSpPr>
      <p:grpSpPr>
        <a:xfrm>
          <a:off x="0" y="0"/>
          <a:ext cx="0" cy="0"/>
          <a:chOff x="0" y="0"/>
          <a:chExt cx="0" cy="0"/>
        </a:xfrm>
      </p:grpSpPr>
      <p:sp>
        <p:nvSpPr>
          <p:cNvPr id="7354" name="Google Shape;7354;g7056d1dd42_1_6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5" name="Google Shape;7355;g7056d1dd42_1_6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0" name="Shape 7780"/>
        <p:cNvGrpSpPr/>
        <p:nvPr/>
      </p:nvGrpSpPr>
      <p:grpSpPr>
        <a:xfrm>
          <a:off x="0" y="0"/>
          <a:ext cx="0" cy="0"/>
          <a:chOff x="0" y="0"/>
          <a:chExt cx="0" cy="0"/>
        </a:xfrm>
      </p:grpSpPr>
      <p:sp>
        <p:nvSpPr>
          <p:cNvPr id="7781" name="Google Shape;7781;g7056d1dd42_1_70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2" name="Google Shape;7782;g7056d1dd42_1_70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3" name="Shape 7943"/>
        <p:cNvGrpSpPr/>
        <p:nvPr/>
      </p:nvGrpSpPr>
      <p:grpSpPr>
        <a:xfrm>
          <a:off x="0" y="0"/>
          <a:ext cx="0" cy="0"/>
          <a:chOff x="0" y="0"/>
          <a:chExt cx="0" cy="0"/>
        </a:xfrm>
      </p:grpSpPr>
      <p:sp>
        <p:nvSpPr>
          <p:cNvPr id="7944" name="Google Shape;7944;g7056d1dd42_1_7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5" name="Google Shape;7945;g7056d1dd42_1_7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5" name="Shape 8345"/>
        <p:cNvGrpSpPr/>
        <p:nvPr/>
      </p:nvGrpSpPr>
      <p:grpSpPr>
        <a:xfrm>
          <a:off x="0" y="0"/>
          <a:ext cx="0" cy="0"/>
          <a:chOff x="0" y="0"/>
          <a:chExt cx="0" cy="0"/>
        </a:xfrm>
      </p:grpSpPr>
      <p:sp>
        <p:nvSpPr>
          <p:cNvPr id="8346" name="Google Shape;8346;g7056d1dd42_1_7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7" name="Google Shape;8347;g7056d1dd42_1_7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6" name="Shape 8716"/>
        <p:cNvGrpSpPr/>
        <p:nvPr/>
      </p:nvGrpSpPr>
      <p:grpSpPr>
        <a:xfrm>
          <a:off x="0" y="0"/>
          <a:ext cx="0" cy="0"/>
          <a:chOff x="0" y="0"/>
          <a:chExt cx="0" cy="0"/>
        </a:xfrm>
      </p:grpSpPr>
      <p:sp>
        <p:nvSpPr>
          <p:cNvPr id="8717" name="Google Shape;8717;g7056d1dd42_1_7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8" name="Google Shape;8718;g7056d1dd42_1_7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3" name="Shape 9093"/>
        <p:cNvGrpSpPr/>
        <p:nvPr/>
      </p:nvGrpSpPr>
      <p:grpSpPr>
        <a:xfrm>
          <a:off x="0" y="0"/>
          <a:ext cx="0" cy="0"/>
          <a:chOff x="0" y="0"/>
          <a:chExt cx="0" cy="0"/>
        </a:xfrm>
      </p:grpSpPr>
      <p:sp>
        <p:nvSpPr>
          <p:cNvPr id="9094" name="Google Shape;9094;g7056d1dd42_1_8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5" name="Google Shape;9095;g7056d1dd42_1_8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4" name="Shape 9524"/>
        <p:cNvGrpSpPr/>
        <p:nvPr/>
      </p:nvGrpSpPr>
      <p:grpSpPr>
        <a:xfrm>
          <a:off x="0" y="0"/>
          <a:ext cx="0" cy="0"/>
          <a:chOff x="0" y="0"/>
          <a:chExt cx="0" cy="0"/>
        </a:xfrm>
      </p:grpSpPr>
      <p:sp>
        <p:nvSpPr>
          <p:cNvPr id="9525" name="Google Shape;9525;g7056d1dd42_1_8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6" name="Google Shape;9526;g7056d1dd42_1_8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7" name="Shape 10317"/>
        <p:cNvGrpSpPr/>
        <p:nvPr/>
      </p:nvGrpSpPr>
      <p:grpSpPr>
        <a:xfrm>
          <a:off x="0" y="0"/>
          <a:ext cx="0" cy="0"/>
          <a:chOff x="0" y="0"/>
          <a:chExt cx="0" cy="0"/>
        </a:xfrm>
      </p:grpSpPr>
      <p:sp>
        <p:nvSpPr>
          <p:cNvPr id="10318" name="Google Shape;10318;g7056d1dd42_1_9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9" name="Google Shape;10319;g7056d1dd42_1_9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58" name="Shape 11058"/>
        <p:cNvGrpSpPr/>
        <p:nvPr/>
      </p:nvGrpSpPr>
      <p:grpSpPr>
        <a:xfrm>
          <a:off x="0" y="0"/>
          <a:ext cx="0" cy="0"/>
          <a:chOff x="0" y="0"/>
          <a:chExt cx="0" cy="0"/>
        </a:xfrm>
      </p:grpSpPr>
      <p:sp>
        <p:nvSpPr>
          <p:cNvPr id="11059" name="Google Shape;11059;g7056d1dd42_1_10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0" name="Google Shape;11060;g7056d1dd42_1_10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1" name="Shape 11751"/>
        <p:cNvGrpSpPr/>
        <p:nvPr/>
      </p:nvGrpSpPr>
      <p:grpSpPr>
        <a:xfrm>
          <a:off x="0" y="0"/>
          <a:ext cx="0" cy="0"/>
          <a:chOff x="0" y="0"/>
          <a:chExt cx="0" cy="0"/>
        </a:xfrm>
      </p:grpSpPr>
      <p:sp>
        <p:nvSpPr>
          <p:cNvPr id="11752" name="Google Shape;11752;g7056d1dd42_1_11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3" name="Google Shape;11753;g7056d1dd42_1_11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3" name="Shape 12053"/>
        <p:cNvGrpSpPr/>
        <p:nvPr/>
      </p:nvGrpSpPr>
      <p:grpSpPr>
        <a:xfrm>
          <a:off x="0" y="0"/>
          <a:ext cx="0" cy="0"/>
          <a:chOff x="0" y="0"/>
          <a:chExt cx="0" cy="0"/>
        </a:xfrm>
      </p:grpSpPr>
      <p:sp>
        <p:nvSpPr>
          <p:cNvPr id="12054" name="Google Shape;12054;g7056d1dd42_1_11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5" name="Google Shape;12055;g7056d1dd42_1_11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7" name="Shape 12687"/>
        <p:cNvGrpSpPr/>
        <p:nvPr/>
      </p:nvGrpSpPr>
      <p:grpSpPr>
        <a:xfrm>
          <a:off x="0" y="0"/>
          <a:ext cx="0" cy="0"/>
          <a:chOff x="0" y="0"/>
          <a:chExt cx="0" cy="0"/>
        </a:xfrm>
      </p:grpSpPr>
      <p:sp>
        <p:nvSpPr>
          <p:cNvPr id="12688" name="Google Shape;12688;g7056d1dd42_1_11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9" name="Google Shape;12689;g7056d1dd42_1_11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OPENING"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a:off x="1667625" y="1948450"/>
            <a:ext cx="5904300" cy="10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5500">
                <a:solidFill>
                  <a:schemeClr val="lt1"/>
                </a:solidFill>
              </a:defRPr>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p:txBody>
      </p:sp>
      <p:sp>
        <p:nvSpPr>
          <p:cNvPr id="15" name="Google Shape;15;p2"/>
          <p:cNvSpPr txBox="1"/>
          <p:nvPr>
            <p:ph idx="1" type="subTitle"/>
          </p:nvPr>
        </p:nvSpPr>
        <p:spPr>
          <a:xfrm>
            <a:off x="3528306" y="2995274"/>
            <a:ext cx="20874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nSpc>
                <a:spcPct val="100000"/>
              </a:lnSpc>
              <a:spcBef>
                <a:spcPts val="0"/>
              </a:spcBef>
              <a:spcAft>
                <a:spcPts val="0"/>
              </a:spcAft>
              <a:buSzPts val="1400"/>
              <a:buNone/>
              <a:defRPr sz="1400"/>
            </a:lvl2pPr>
            <a:lvl3pPr lvl="2" rtl="0">
              <a:lnSpc>
                <a:spcPct val="100000"/>
              </a:lnSpc>
              <a:spcBef>
                <a:spcPts val="0"/>
              </a:spcBef>
              <a:spcAft>
                <a:spcPts val="0"/>
              </a:spcAft>
              <a:buSzPts val="1400"/>
              <a:buNone/>
              <a:defRPr sz="1400"/>
            </a:lvl3pPr>
            <a:lvl4pPr lvl="3" rtl="0">
              <a:lnSpc>
                <a:spcPct val="100000"/>
              </a:lnSpc>
              <a:spcBef>
                <a:spcPts val="0"/>
              </a:spcBef>
              <a:spcAft>
                <a:spcPts val="0"/>
              </a:spcAft>
              <a:buSzPts val="1400"/>
              <a:buNone/>
              <a:defRPr sz="1400"/>
            </a:lvl4pPr>
            <a:lvl5pPr lvl="4" rtl="0">
              <a:lnSpc>
                <a:spcPct val="100000"/>
              </a:lnSpc>
              <a:spcBef>
                <a:spcPts val="0"/>
              </a:spcBef>
              <a:spcAft>
                <a:spcPts val="0"/>
              </a:spcAft>
              <a:buSzPts val="1400"/>
              <a:buNone/>
              <a:defRPr sz="1400"/>
            </a:lvl5pPr>
            <a:lvl6pPr lvl="5" rtl="0">
              <a:lnSpc>
                <a:spcPct val="100000"/>
              </a:lnSpc>
              <a:spcBef>
                <a:spcPts val="0"/>
              </a:spcBef>
              <a:spcAft>
                <a:spcPts val="0"/>
              </a:spcAft>
              <a:buSzPts val="1400"/>
              <a:buNone/>
              <a:defRPr sz="1400"/>
            </a:lvl6pPr>
            <a:lvl7pPr lvl="6" rtl="0">
              <a:lnSpc>
                <a:spcPct val="100000"/>
              </a:lnSpc>
              <a:spcBef>
                <a:spcPts val="0"/>
              </a:spcBef>
              <a:spcAft>
                <a:spcPts val="0"/>
              </a:spcAft>
              <a:buSzPts val="1400"/>
              <a:buNone/>
              <a:defRPr sz="1400"/>
            </a:lvl7pPr>
            <a:lvl8pPr lvl="7" rtl="0">
              <a:lnSpc>
                <a:spcPct val="100000"/>
              </a:lnSpc>
              <a:spcBef>
                <a:spcPts val="0"/>
              </a:spcBef>
              <a:spcAft>
                <a:spcPts val="0"/>
              </a:spcAft>
              <a:buSzPts val="1400"/>
              <a:buNone/>
              <a:defRPr sz="1400"/>
            </a:lvl8pPr>
            <a:lvl9pPr lvl="8" rtl="0">
              <a:lnSpc>
                <a:spcPct val="100000"/>
              </a:lnSpc>
              <a:spcBef>
                <a:spcPts val="0"/>
              </a:spcBef>
              <a:spcAft>
                <a:spcPts val="0"/>
              </a:spcAft>
              <a:buSzPts val="1400"/>
              <a:buNone/>
              <a:defRPr sz="14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 SUBTITLE">
  <p:cSld name="TITLE_1">
    <p:bg>
      <p:bgPr>
        <a:blipFill>
          <a:blip r:embed="rId2">
            <a:alphaModFix/>
          </a:blip>
          <a:stretch>
            <a:fillRect/>
          </a:stretch>
        </a:blipFill>
      </p:bgPr>
    </p:bg>
    <p:spTree>
      <p:nvGrpSpPr>
        <p:cNvPr id="16" name="Shape 16"/>
        <p:cNvGrpSpPr/>
        <p:nvPr/>
      </p:nvGrpSpPr>
      <p:grpSpPr>
        <a:xfrm>
          <a:off x="0" y="0"/>
          <a:ext cx="0" cy="0"/>
          <a:chOff x="0" y="0"/>
          <a:chExt cx="0" cy="0"/>
        </a:xfrm>
      </p:grpSpPr>
      <p:sp>
        <p:nvSpPr>
          <p:cNvPr id="17" name="Google Shape;17;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txBox="1"/>
          <p:nvPr>
            <p:ph type="ctrTitle"/>
          </p:nvPr>
        </p:nvSpPr>
        <p:spPr>
          <a:xfrm flipH="1">
            <a:off x="1325250" y="1899125"/>
            <a:ext cx="6493500" cy="188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55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3" name="Google Shape;23;p3"/>
          <p:cNvSpPr txBox="1"/>
          <p:nvPr>
            <p:ph idx="1" type="subTitle"/>
          </p:nvPr>
        </p:nvSpPr>
        <p:spPr>
          <a:xfrm flipH="1">
            <a:off x="2923175" y="3290488"/>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txBox="1"/>
          <p:nvPr>
            <p:ph type="ctrTitle"/>
          </p:nvPr>
        </p:nvSpPr>
        <p:spPr>
          <a:xfrm flipH="1">
            <a:off x="5694581" y="2185151"/>
            <a:ext cx="2395800" cy="677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solidFill>
                  <a:schemeClr val="accent1"/>
                </a:solidFill>
                <a:latin typeface="Assistant Light"/>
                <a:ea typeface="Assistant Light"/>
                <a:cs typeface="Assistant Light"/>
                <a:sym typeface="Assistant Light"/>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31" name="Google Shape;31;p4"/>
          <p:cNvSpPr txBox="1"/>
          <p:nvPr>
            <p:ph idx="1" type="subTitle"/>
          </p:nvPr>
        </p:nvSpPr>
        <p:spPr>
          <a:xfrm flipH="1">
            <a:off x="2666975" y="798050"/>
            <a:ext cx="5423400" cy="1268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None/>
              <a:defRPr sz="1800">
                <a:solidFill>
                  <a:schemeClr val="lt1"/>
                </a:solidFill>
                <a:latin typeface="Scope One"/>
                <a:ea typeface="Scope One"/>
                <a:cs typeface="Scope One"/>
                <a:sym typeface="Scope 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1">
  <p:cSld name="CUSTOM_1_1_1_2">
    <p:bg>
      <p:bgPr>
        <a:blipFill>
          <a:blip r:embed="rId2">
            <a:alphaModFix/>
          </a:blip>
          <a:stretch>
            <a:fillRect/>
          </a:stretch>
        </a:blipFill>
      </p:bgPr>
    </p:bg>
    <p:spTree>
      <p:nvGrpSpPr>
        <p:cNvPr id="32" name="Shape 32"/>
        <p:cNvGrpSpPr/>
        <p:nvPr/>
      </p:nvGrpSpPr>
      <p:grpSpPr>
        <a:xfrm>
          <a:off x="0" y="0"/>
          <a:ext cx="0" cy="0"/>
          <a:chOff x="0" y="0"/>
          <a:chExt cx="0" cy="0"/>
        </a:xfrm>
      </p:grpSpPr>
      <p:sp>
        <p:nvSpPr>
          <p:cNvPr id="33" name="Google Shape;33;p5"/>
          <p:cNvSpPr txBox="1"/>
          <p:nvPr>
            <p:ph type="ctrTitle"/>
          </p:nvPr>
        </p:nvSpPr>
        <p:spPr>
          <a:xfrm>
            <a:off x="5344459" y="2052125"/>
            <a:ext cx="1911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4" name="Google Shape;34;p5"/>
          <p:cNvSpPr txBox="1"/>
          <p:nvPr>
            <p:ph idx="1" type="subTitle"/>
          </p:nvPr>
        </p:nvSpPr>
        <p:spPr>
          <a:xfrm>
            <a:off x="5065784" y="2513575"/>
            <a:ext cx="2469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5" name="Google Shape;35;p5"/>
          <p:cNvSpPr txBox="1"/>
          <p:nvPr>
            <p:ph hasCustomPrompt="1" idx="2" type="title"/>
          </p:nvPr>
        </p:nvSpPr>
        <p:spPr>
          <a:xfrm>
            <a:off x="1540117" y="2282853"/>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500">
                <a:solidFill>
                  <a:schemeClr val="lt1"/>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ODY TEXT 1">
  <p:cSld name="TITLE_1_1_1_1">
    <p:bg>
      <p:bgPr>
        <a:blipFill>
          <a:blip r:embed="rId2">
            <a:alphaModFix/>
          </a:blip>
          <a:stretch>
            <a:fillRect/>
          </a:stretch>
        </a:blipFill>
      </p:bgPr>
    </p:bg>
    <p:spTree>
      <p:nvGrpSpPr>
        <p:cNvPr id="36" name="Shape 36"/>
        <p:cNvGrpSpPr/>
        <p:nvPr/>
      </p:nvGrpSpPr>
      <p:grpSpPr>
        <a:xfrm>
          <a:off x="0" y="0"/>
          <a:ext cx="0" cy="0"/>
          <a:chOff x="0" y="0"/>
          <a:chExt cx="0" cy="0"/>
        </a:xfrm>
      </p:grpSpPr>
      <p:sp>
        <p:nvSpPr>
          <p:cNvPr id="37" name="Google Shape;37;p6"/>
          <p:cNvSpPr txBox="1"/>
          <p:nvPr>
            <p:ph idx="1" type="body"/>
          </p:nvPr>
        </p:nvSpPr>
        <p:spPr>
          <a:xfrm>
            <a:off x="191790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1"/>
              </a:buClr>
              <a:buSzPts val="1200"/>
              <a:buFont typeface="Nunito Light"/>
              <a:buChar char="⬡"/>
              <a:defRPr>
                <a:solidFill>
                  <a:schemeClr val="lt1"/>
                </a:solidFill>
              </a:defRPr>
            </a:lvl1pPr>
            <a:lvl2pPr indent="-330200" lvl="1" marL="914400" rtl="0">
              <a:spcBef>
                <a:spcPts val="0"/>
              </a:spcBef>
              <a:spcAft>
                <a:spcPts val="0"/>
              </a:spcAft>
              <a:buClr>
                <a:schemeClr val="lt1"/>
              </a:buClr>
              <a:buSzPts val="1600"/>
              <a:buFont typeface="Nunito Light"/>
              <a:buChar char="○"/>
              <a:defRPr>
                <a:solidFill>
                  <a:schemeClr val="lt1"/>
                </a:solidFill>
              </a:defRPr>
            </a:lvl2pPr>
            <a:lvl3pPr indent="-323850" lvl="2" marL="1371600" rtl="0">
              <a:spcBef>
                <a:spcPts val="1600"/>
              </a:spcBef>
              <a:spcAft>
                <a:spcPts val="0"/>
              </a:spcAft>
              <a:buClr>
                <a:schemeClr val="lt1"/>
              </a:buClr>
              <a:buSzPts val="1500"/>
              <a:buFont typeface="Nunito Light"/>
              <a:buChar char="■"/>
              <a:defRPr>
                <a:solidFill>
                  <a:schemeClr val="lt1"/>
                </a:solidFill>
              </a:defRPr>
            </a:lvl3pPr>
            <a:lvl4pPr indent="-323850" lvl="3" marL="1828800" rtl="0">
              <a:spcBef>
                <a:spcPts val="1600"/>
              </a:spcBef>
              <a:spcAft>
                <a:spcPts val="0"/>
              </a:spcAft>
              <a:buClr>
                <a:schemeClr val="lt1"/>
              </a:buClr>
              <a:buSzPts val="1500"/>
              <a:buFont typeface="Nunito Light"/>
              <a:buChar char="●"/>
              <a:defRPr>
                <a:solidFill>
                  <a:schemeClr val="lt1"/>
                </a:solidFill>
              </a:defRPr>
            </a:lvl4pPr>
            <a:lvl5pPr indent="-317500" lvl="4" marL="2286000" rtl="0">
              <a:spcBef>
                <a:spcPts val="1600"/>
              </a:spcBef>
              <a:spcAft>
                <a:spcPts val="0"/>
              </a:spcAft>
              <a:buClr>
                <a:schemeClr val="lt1"/>
              </a:buClr>
              <a:buSzPts val="1400"/>
              <a:buFont typeface="Nunito Light"/>
              <a:buChar char="○"/>
              <a:defRPr>
                <a:solidFill>
                  <a:schemeClr val="lt1"/>
                </a:solidFill>
              </a:defRPr>
            </a:lvl5pPr>
            <a:lvl6pPr indent="-317500" lvl="5" marL="2743200" rtl="0">
              <a:spcBef>
                <a:spcPts val="1600"/>
              </a:spcBef>
              <a:spcAft>
                <a:spcPts val="0"/>
              </a:spcAft>
              <a:buClr>
                <a:schemeClr val="lt1"/>
              </a:buClr>
              <a:buSzPts val="1400"/>
              <a:buFont typeface="Nunito Light"/>
              <a:buChar char="■"/>
              <a:defRPr>
                <a:solidFill>
                  <a:schemeClr val="lt1"/>
                </a:solidFill>
              </a:defRPr>
            </a:lvl6pPr>
            <a:lvl7pPr indent="-311150" lvl="6" marL="3200400" rtl="0">
              <a:spcBef>
                <a:spcPts val="1600"/>
              </a:spcBef>
              <a:spcAft>
                <a:spcPts val="0"/>
              </a:spcAft>
              <a:buClr>
                <a:schemeClr val="lt1"/>
              </a:buClr>
              <a:buSzPts val="1300"/>
              <a:buFont typeface="Nunito Light"/>
              <a:buChar char="●"/>
              <a:defRPr>
                <a:solidFill>
                  <a:schemeClr val="lt1"/>
                </a:solidFill>
              </a:defRPr>
            </a:lvl7pPr>
            <a:lvl8pPr indent="-311150" lvl="7" marL="3657600" rtl="0">
              <a:spcBef>
                <a:spcPts val="1600"/>
              </a:spcBef>
              <a:spcAft>
                <a:spcPts val="0"/>
              </a:spcAft>
              <a:buClr>
                <a:schemeClr val="lt1"/>
              </a:buClr>
              <a:buSzPts val="1300"/>
              <a:buFont typeface="Nunito Light"/>
              <a:buChar char="○"/>
              <a:defRPr>
                <a:solidFill>
                  <a:schemeClr val="lt1"/>
                </a:solidFill>
              </a:defRPr>
            </a:lvl8pPr>
            <a:lvl9pPr indent="-304800" lvl="8" marL="4114800" rtl="0">
              <a:spcBef>
                <a:spcPts val="1600"/>
              </a:spcBef>
              <a:spcAft>
                <a:spcPts val="1600"/>
              </a:spcAft>
              <a:buClr>
                <a:schemeClr val="lt1"/>
              </a:buClr>
              <a:buSzPts val="1200"/>
              <a:buFont typeface="Nunito Light"/>
              <a:buChar char="■"/>
              <a:defRPr>
                <a:solidFill>
                  <a:schemeClr val="lt1"/>
                </a:solidFill>
              </a:defRPr>
            </a:lvl9pPr>
          </a:lstStyle>
          <a:p/>
        </p:txBody>
      </p:sp>
      <p:sp>
        <p:nvSpPr>
          <p:cNvPr id="38" name="Google Shape;38;p6"/>
          <p:cNvSpPr txBox="1"/>
          <p:nvPr>
            <p:ph type="title"/>
          </p:nvPr>
        </p:nvSpPr>
        <p:spPr>
          <a:xfrm>
            <a:off x="2407325" y="509179"/>
            <a:ext cx="4329300" cy="89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400">
                <a:solidFill>
                  <a:schemeClr val="lt1"/>
                </a:solidFill>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1_1_1_1_1_1">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7"/>
          <p:cNvSpPr txBox="1"/>
          <p:nvPr>
            <p:ph type="ctrTitle"/>
          </p:nvPr>
        </p:nvSpPr>
        <p:spPr>
          <a:xfrm flipH="1">
            <a:off x="2156175" y="2232800"/>
            <a:ext cx="1729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1" name="Google Shape;41;p7"/>
          <p:cNvSpPr txBox="1"/>
          <p:nvPr>
            <p:ph idx="1" type="subTitle"/>
          </p:nvPr>
        </p:nvSpPr>
        <p:spPr>
          <a:xfrm flipH="1">
            <a:off x="2156350" y="2729278"/>
            <a:ext cx="2310900" cy="160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100">
                <a:solidFill>
                  <a:schemeClr val="lt1"/>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2" name="Google Shape;42;p7"/>
          <p:cNvSpPr txBox="1"/>
          <p:nvPr>
            <p:ph idx="2" type="ctrTitle"/>
          </p:nvPr>
        </p:nvSpPr>
        <p:spPr>
          <a:xfrm flipH="1">
            <a:off x="5530427" y="2234925"/>
            <a:ext cx="1548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3" name="Google Shape;43;p7"/>
          <p:cNvSpPr txBox="1"/>
          <p:nvPr>
            <p:ph idx="3" type="subTitle"/>
          </p:nvPr>
        </p:nvSpPr>
        <p:spPr>
          <a:xfrm flipH="1">
            <a:off x="4767826" y="2735189"/>
            <a:ext cx="2310900" cy="160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100">
                <a:solidFill>
                  <a:schemeClr val="lt1"/>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7"/>
          <p:cNvSpPr txBox="1"/>
          <p:nvPr>
            <p:ph idx="4" type="title"/>
          </p:nvPr>
        </p:nvSpPr>
        <p:spPr>
          <a:xfrm>
            <a:off x="2781001" y="514219"/>
            <a:ext cx="3582000" cy="896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400">
                <a:solidFill>
                  <a:schemeClr val="lt1"/>
                </a:solidFill>
              </a:defRPr>
            </a:lvl1pPr>
            <a:lvl2pPr lvl="1" rtl="0" algn="r">
              <a:spcBef>
                <a:spcPts val="0"/>
              </a:spcBef>
              <a:spcAft>
                <a:spcPts val="0"/>
              </a:spcAft>
              <a:buClr>
                <a:srgbClr val="434343"/>
              </a:buClr>
              <a:buSzPts val="2800"/>
              <a:buNone/>
              <a:defRPr>
                <a:solidFill>
                  <a:srgbClr val="434343"/>
                </a:solidFill>
              </a:defRPr>
            </a:lvl2pPr>
            <a:lvl3pPr lvl="2" rtl="0" algn="r">
              <a:spcBef>
                <a:spcPts val="0"/>
              </a:spcBef>
              <a:spcAft>
                <a:spcPts val="0"/>
              </a:spcAft>
              <a:buClr>
                <a:srgbClr val="434343"/>
              </a:buClr>
              <a:buSzPts val="2800"/>
              <a:buNone/>
              <a:defRPr>
                <a:solidFill>
                  <a:srgbClr val="434343"/>
                </a:solidFill>
              </a:defRPr>
            </a:lvl3pPr>
            <a:lvl4pPr lvl="3" rtl="0" algn="r">
              <a:spcBef>
                <a:spcPts val="0"/>
              </a:spcBef>
              <a:spcAft>
                <a:spcPts val="0"/>
              </a:spcAft>
              <a:buClr>
                <a:srgbClr val="434343"/>
              </a:buClr>
              <a:buSzPts val="2800"/>
              <a:buNone/>
              <a:defRPr>
                <a:solidFill>
                  <a:srgbClr val="434343"/>
                </a:solidFill>
              </a:defRPr>
            </a:lvl4pPr>
            <a:lvl5pPr lvl="4" rtl="0" algn="r">
              <a:spcBef>
                <a:spcPts val="0"/>
              </a:spcBef>
              <a:spcAft>
                <a:spcPts val="0"/>
              </a:spcAft>
              <a:buClr>
                <a:srgbClr val="434343"/>
              </a:buClr>
              <a:buSzPts val="2800"/>
              <a:buNone/>
              <a:defRPr>
                <a:solidFill>
                  <a:srgbClr val="434343"/>
                </a:solidFill>
              </a:defRPr>
            </a:lvl5pPr>
            <a:lvl6pPr lvl="5" rtl="0" algn="r">
              <a:spcBef>
                <a:spcPts val="0"/>
              </a:spcBef>
              <a:spcAft>
                <a:spcPts val="0"/>
              </a:spcAft>
              <a:buClr>
                <a:srgbClr val="434343"/>
              </a:buClr>
              <a:buSzPts val="2800"/>
              <a:buNone/>
              <a:defRPr>
                <a:solidFill>
                  <a:srgbClr val="434343"/>
                </a:solidFill>
              </a:defRPr>
            </a:lvl6pPr>
            <a:lvl7pPr lvl="6" rtl="0" algn="r">
              <a:spcBef>
                <a:spcPts val="0"/>
              </a:spcBef>
              <a:spcAft>
                <a:spcPts val="0"/>
              </a:spcAft>
              <a:buClr>
                <a:srgbClr val="434343"/>
              </a:buClr>
              <a:buSzPts val="2800"/>
              <a:buNone/>
              <a:defRPr>
                <a:solidFill>
                  <a:srgbClr val="434343"/>
                </a:solidFill>
              </a:defRPr>
            </a:lvl7pPr>
            <a:lvl8pPr lvl="7" rtl="0" algn="r">
              <a:spcBef>
                <a:spcPts val="0"/>
              </a:spcBef>
              <a:spcAft>
                <a:spcPts val="0"/>
              </a:spcAft>
              <a:buClr>
                <a:srgbClr val="434343"/>
              </a:buClr>
              <a:buSzPts val="2800"/>
              <a:buNone/>
              <a:defRPr>
                <a:solidFill>
                  <a:srgbClr val="434343"/>
                </a:solidFill>
              </a:defRPr>
            </a:lvl8pPr>
            <a:lvl9pPr lvl="8" rtl="0" algn="r">
              <a:spcBef>
                <a:spcPts val="0"/>
              </a:spcBef>
              <a:spcAft>
                <a:spcPts val="0"/>
              </a:spcAft>
              <a:buClr>
                <a:srgbClr val="434343"/>
              </a:buClr>
              <a:buSzPts val="2800"/>
              <a:buNone/>
              <a:defRPr>
                <a:solidFill>
                  <a:srgbClr val="43434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_1_1_1_1_1_1">
    <p:bg>
      <p:bgPr>
        <a:blipFill>
          <a:blip r:embed="rId2">
            <a:alphaModFix/>
          </a:blip>
          <a:stretch>
            <a:fillRect/>
          </a:stretch>
        </a:blipFill>
      </p:bgPr>
    </p:bg>
    <p:spTree>
      <p:nvGrpSpPr>
        <p:cNvPr id="45" name="Shape 45"/>
        <p:cNvGrpSpPr/>
        <p:nvPr/>
      </p:nvGrpSpPr>
      <p:grpSpPr>
        <a:xfrm>
          <a:off x="0" y="0"/>
          <a:ext cx="0" cy="0"/>
          <a:chOff x="0" y="0"/>
          <a:chExt cx="0" cy="0"/>
        </a:xfrm>
      </p:grpSpPr>
      <p:sp>
        <p:nvSpPr>
          <p:cNvPr id="46" name="Google Shape;46;p8"/>
          <p:cNvSpPr txBox="1"/>
          <p:nvPr>
            <p:ph type="ctrTitle"/>
          </p:nvPr>
        </p:nvSpPr>
        <p:spPr>
          <a:xfrm>
            <a:off x="5543173" y="2512875"/>
            <a:ext cx="1303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7" name="Google Shape;47;p8"/>
          <p:cNvSpPr txBox="1"/>
          <p:nvPr>
            <p:ph idx="1" type="subTitle"/>
          </p:nvPr>
        </p:nvSpPr>
        <p:spPr>
          <a:xfrm>
            <a:off x="4310938" y="3011309"/>
            <a:ext cx="2535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000">
                <a:solidFill>
                  <a:schemeClr val="lt1"/>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8" name="Google Shape;48;p8"/>
          <p:cNvSpPr txBox="1"/>
          <p:nvPr>
            <p:ph idx="2" type="title"/>
          </p:nvPr>
        </p:nvSpPr>
        <p:spPr>
          <a:xfrm>
            <a:off x="2447700" y="509674"/>
            <a:ext cx="4248600" cy="77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400">
                <a:solidFill>
                  <a:schemeClr val="lt1"/>
                </a:solidFill>
              </a:defRPr>
            </a:lvl1pPr>
            <a:lvl2pPr lvl="1" rtl="0">
              <a:spcBef>
                <a:spcPts val="0"/>
              </a:spcBef>
              <a:spcAft>
                <a:spcPts val="0"/>
              </a:spcAft>
              <a:buClr>
                <a:srgbClr val="434343"/>
              </a:buClr>
              <a:buSzPts val="2800"/>
              <a:buNone/>
              <a:defRPr>
                <a:solidFill>
                  <a:srgbClr val="434343"/>
                </a:solidFill>
              </a:defRPr>
            </a:lvl2pPr>
            <a:lvl3pPr lvl="2" rtl="0">
              <a:spcBef>
                <a:spcPts val="0"/>
              </a:spcBef>
              <a:spcAft>
                <a:spcPts val="0"/>
              </a:spcAft>
              <a:buClr>
                <a:srgbClr val="434343"/>
              </a:buClr>
              <a:buSzPts val="2800"/>
              <a:buNone/>
              <a:defRPr>
                <a:solidFill>
                  <a:srgbClr val="434343"/>
                </a:solidFill>
              </a:defRPr>
            </a:lvl3pPr>
            <a:lvl4pPr lvl="3" rtl="0">
              <a:spcBef>
                <a:spcPts val="0"/>
              </a:spcBef>
              <a:spcAft>
                <a:spcPts val="0"/>
              </a:spcAft>
              <a:buClr>
                <a:srgbClr val="434343"/>
              </a:buClr>
              <a:buSzPts val="2800"/>
              <a:buNone/>
              <a:defRPr>
                <a:solidFill>
                  <a:srgbClr val="434343"/>
                </a:solidFill>
              </a:defRPr>
            </a:lvl4pPr>
            <a:lvl5pPr lvl="4" rtl="0">
              <a:spcBef>
                <a:spcPts val="0"/>
              </a:spcBef>
              <a:spcAft>
                <a:spcPts val="0"/>
              </a:spcAft>
              <a:buClr>
                <a:srgbClr val="434343"/>
              </a:buClr>
              <a:buSzPts val="2800"/>
              <a:buNone/>
              <a:defRPr>
                <a:solidFill>
                  <a:srgbClr val="434343"/>
                </a:solidFill>
              </a:defRPr>
            </a:lvl5pPr>
            <a:lvl6pPr lvl="5" rtl="0">
              <a:spcBef>
                <a:spcPts val="0"/>
              </a:spcBef>
              <a:spcAft>
                <a:spcPts val="0"/>
              </a:spcAft>
              <a:buClr>
                <a:srgbClr val="434343"/>
              </a:buClr>
              <a:buSzPts val="2800"/>
              <a:buNone/>
              <a:defRPr>
                <a:solidFill>
                  <a:srgbClr val="434343"/>
                </a:solidFill>
              </a:defRPr>
            </a:lvl6pPr>
            <a:lvl7pPr lvl="6" rtl="0">
              <a:spcBef>
                <a:spcPts val="0"/>
              </a:spcBef>
              <a:spcAft>
                <a:spcPts val="0"/>
              </a:spcAft>
              <a:buClr>
                <a:srgbClr val="434343"/>
              </a:buClr>
              <a:buSzPts val="2800"/>
              <a:buNone/>
              <a:defRPr>
                <a:solidFill>
                  <a:srgbClr val="434343"/>
                </a:solidFill>
              </a:defRPr>
            </a:lvl7pPr>
            <a:lvl8pPr lvl="7" rtl="0">
              <a:spcBef>
                <a:spcPts val="0"/>
              </a:spcBef>
              <a:spcAft>
                <a:spcPts val="0"/>
              </a:spcAft>
              <a:buClr>
                <a:srgbClr val="434343"/>
              </a:buClr>
              <a:buSzPts val="2800"/>
              <a:buNone/>
              <a:defRPr>
                <a:solidFill>
                  <a:srgbClr val="434343"/>
                </a:solidFill>
              </a:defRPr>
            </a:lvl8pPr>
            <a:lvl9pPr lvl="8" rtl="0">
              <a:spcBef>
                <a:spcPts val="0"/>
              </a:spcBef>
              <a:spcAft>
                <a:spcPts val="0"/>
              </a:spcAft>
              <a:buClr>
                <a:srgbClr val="434343"/>
              </a:buClr>
              <a:buSzPts val="2800"/>
              <a:buNone/>
              <a:defRPr>
                <a:solidFill>
                  <a:srgbClr val="434343"/>
                </a:solidFill>
              </a:defRPr>
            </a:lvl9pPr>
          </a:lstStyle>
          <a:p/>
        </p:txBody>
      </p:sp>
      <p:sp>
        <p:nvSpPr>
          <p:cNvPr id="49" name="Google Shape;49;p8"/>
          <p:cNvSpPr txBox="1"/>
          <p:nvPr>
            <p:ph idx="3" type="ctrTitle"/>
          </p:nvPr>
        </p:nvSpPr>
        <p:spPr>
          <a:xfrm>
            <a:off x="2281616" y="1679950"/>
            <a:ext cx="1303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0" name="Google Shape;50;p8"/>
          <p:cNvSpPr txBox="1"/>
          <p:nvPr>
            <p:ph idx="4" type="subTitle"/>
          </p:nvPr>
        </p:nvSpPr>
        <p:spPr>
          <a:xfrm>
            <a:off x="2281600" y="2178380"/>
            <a:ext cx="2535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000">
                <a:solidFill>
                  <a:schemeClr val="lt1"/>
                </a:solidFill>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51" name="Google Shape;51;p8"/>
          <p:cNvSpPr txBox="1"/>
          <p:nvPr>
            <p:ph idx="5" type="ctrTitle"/>
          </p:nvPr>
        </p:nvSpPr>
        <p:spPr>
          <a:xfrm>
            <a:off x="2281616" y="3354341"/>
            <a:ext cx="1303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2" name="Google Shape;52;p8"/>
          <p:cNvSpPr txBox="1"/>
          <p:nvPr>
            <p:ph idx="6" type="subTitle"/>
          </p:nvPr>
        </p:nvSpPr>
        <p:spPr>
          <a:xfrm>
            <a:off x="2281600" y="3852774"/>
            <a:ext cx="2535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000">
                <a:solidFill>
                  <a:schemeClr val="lt1"/>
                </a:solidFill>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ITLE">
  <p:cSld name="CUSTOM_1_1_1_1_1_1_1_1">
    <p:bg>
      <p:bgPr>
        <a:blipFill>
          <a:blip r:embed="rId2">
            <a:alphaModFix/>
          </a:blip>
          <a:stretch>
            <a:fillRect/>
          </a:stretch>
        </a:blipFill>
      </p:bgPr>
    </p:bg>
    <p:spTree>
      <p:nvGrpSpPr>
        <p:cNvPr id="53" name="Shape 53"/>
        <p:cNvGrpSpPr/>
        <p:nvPr/>
      </p:nvGrpSpPr>
      <p:grpSpPr>
        <a:xfrm>
          <a:off x="0" y="0"/>
          <a:ext cx="0" cy="0"/>
          <a:chOff x="0" y="0"/>
          <a:chExt cx="0" cy="0"/>
        </a:xfrm>
      </p:grpSpPr>
      <p:sp>
        <p:nvSpPr>
          <p:cNvPr id="54" name="Google Shape;54;p9"/>
          <p:cNvSpPr txBox="1"/>
          <p:nvPr>
            <p:ph type="ctrTitle"/>
          </p:nvPr>
        </p:nvSpPr>
        <p:spPr>
          <a:xfrm flipH="1">
            <a:off x="489150" y="3649525"/>
            <a:ext cx="2539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5" name="Google Shape;55;p9"/>
          <p:cNvSpPr txBox="1"/>
          <p:nvPr>
            <p:ph idx="1" type="subTitle"/>
          </p:nvPr>
        </p:nvSpPr>
        <p:spPr>
          <a:xfrm flipH="1">
            <a:off x="489008" y="4104535"/>
            <a:ext cx="2195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solidFill>
                  <a:schemeClr val="lt1"/>
                </a:solidFill>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ITLE 1">
  <p:cSld name="CUSTOM_1_1_1_1_1_1_1_1_1_1_1_1">
    <p:bg>
      <p:bgPr>
        <a:noFill/>
      </p:bgPr>
    </p:bg>
    <p:spTree>
      <p:nvGrpSpPr>
        <p:cNvPr id="56" name="Shape 56"/>
        <p:cNvGrpSpPr/>
        <p:nvPr/>
      </p:nvGrpSpPr>
      <p:grpSpPr>
        <a:xfrm>
          <a:off x="0" y="0"/>
          <a:ext cx="0" cy="0"/>
          <a:chOff x="0" y="0"/>
          <a:chExt cx="0" cy="0"/>
        </a:xfrm>
      </p:grpSpPr>
      <p:sp>
        <p:nvSpPr>
          <p:cNvPr id="57" name="Google Shape;57;p10"/>
          <p:cNvSpPr txBox="1"/>
          <p:nvPr>
            <p:ph type="ctrTitle"/>
          </p:nvPr>
        </p:nvSpPr>
        <p:spPr>
          <a:xfrm flipH="1">
            <a:off x="2595125" y="3535800"/>
            <a:ext cx="3953700" cy="1229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pic>
        <p:nvPicPr>
          <p:cNvPr id="58" name="Google Shape;58;p10"/>
          <p:cNvPicPr preferRelativeResize="0"/>
          <p:nvPr/>
        </p:nvPicPr>
        <p:blipFill rotWithShape="1">
          <a:blip r:embed="rId2">
            <a:alphaModFix/>
          </a:blip>
          <a:srcRect b="8892" l="0" r="0" t="0"/>
          <a:stretch/>
        </p:blipFill>
        <p:spPr>
          <a:xfrm>
            <a:off x="0" y="457200"/>
            <a:ext cx="9144000" cy="46863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2">
  <p:cSld name="CUSTOM_1_1_1_2_1">
    <p:bg>
      <p:bgPr>
        <a:blipFill>
          <a:blip r:embed="rId2">
            <a:alphaModFix/>
          </a:blip>
          <a:stretch>
            <a:fillRect/>
          </a:stretch>
        </a:blipFill>
      </p:bgPr>
    </p:bg>
    <p:spTree>
      <p:nvGrpSpPr>
        <p:cNvPr id="59" name="Shape 59"/>
        <p:cNvGrpSpPr/>
        <p:nvPr/>
      </p:nvGrpSpPr>
      <p:grpSpPr>
        <a:xfrm>
          <a:off x="0" y="0"/>
          <a:ext cx="0" cy="0"/>
          <a:chOff x="0" y="0"/>
          <a:chExt cx="0" cy="0"/>
        </a:xfrm>
      </p:grpSpPr>
      <p:sp>
        <p:nvSpPr>
          <p:cNvPr id="60" name="Google Shape;60;p11"/>
          <p:cNvSpPr txBox="1"/>
          <p:nvPr>
            <p:ph type="ctrTitle"/>
          </p:nvPr>
        </p:nvSpPr>
        <p:spPr>
          <a:xfrm flipH="1">
            <a:off x="1909362" y="2052125"/>
            <a:ext cx="1911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1" name="Google Shape;61;p11"/>
          <p:cNvSpPr txBox="1"/>
          <p:nvPr>
            <p:ph idx="1" type="subTitle"/>
          </p:nvPr>
        </p:nvSpPr>
        <p:spPr>
          <a:xfrm flipH="1">
            <a:off x="1630637" y="2513575"/>
            <a:ext cx="2469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2" name="Google Shape;62;p11"/>
          <p:cNvSpPr txBox="1"/>
          <p:nvPr>
            <p:ph hasCustomPrompt="1" idx="2" type="title"/>
          </p:nvPr>
        </p:nvSpPr>
        <p:spPr>
          <a:xfrm flipH="1">
            <a:off x="5751200" y="2332428"/>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500">
                <a:solidFill>
                  <a:schemeClr val="lt1"/>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EXT 2">
  <p:cSld name="CUSTOM_1_1_1_1_1_1_1_1_1_1">
    <p:bg>
      <p:bgPr>
        <a:blipFill>
          <a:blip r:embed="rId2">
            <a:alphaModFix/>
          </a:blip>
          <a:stretch>
            <a:fillRect/>
          </a:stretch>
        </a:blipFill>
      </p:bgPr>
    </p:bg>
    <p:spTree>
      <p:nvGrpSpPr>
        <p:cNvPr id="63" name="Shape 63"/>
        <p:cNvGrpSpPr/>
        <p:nvPr/>
      </p:nvGrpSpPr>
      <p:grpSpPr>
        <a:xfrm>
          <a:off x="0" y="0"/>
          <a:ext cx="0" cy="0"/>
          <a:chOff x="0" y="0"/>
          <a:chExt cx="0" cy="0"/>
        </a:xfrm>
      </p:grpSpPr>
      <p:sp>
        <p:nvSpPr>
          <p:cNvPr id="64" name="Google Shape;64;p12"/>
          <p:cNvSpPr txBox="1"/>
          <p:nvPr>
            <p:ph type="ctrTitle"/>
          </p:nvPr>
        </p:nvSpPr>
        <p:spPr>
          <a:xfrm flipH="1">
            <a:off x="2276110" y="1683300"/>
            <a:ext cx="4591800" cy="1777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55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CUSTOM_1_1_1_1_1_1_1_1_1_1_1_1_1">
    <p:bg>
      <p:bgPr>
        <a:blipFill>
          <a:blip r:embed="rId2">
            <a:alphaModFix/>
          </a:blip>
          <a:stretch>
            <a:fillRect/>
          </a:stretch>
        </a:blipFill>
      </p:bgPr>
    </p:bg>
    <p:spTree>
      <p:nvGrpSpPr>
        <p:cNvPr id="65" name="Shape 65"/>
        <p:cNvGrpSpPr/>
        <p:nvPr/>
      </p:nvGrpSpPr>
      <p:grpSpPr>
        <a:xfrm>
          <a:off x="0" y="0"/>
          <a:ext cx="0" cy="0"/>
          <a:chOff x="0" y="0"/>
          <a:chExt cx="0" cy="0"/>
        </a:xfrm>
      </p:grpSpPr>
      <p:sp>
        <p:nvSpPr>
          <p:cNvPr id="66" name="Google Shape;66;p13"/>
          <p:cNvSpPr txBox="1"/>
          <p:nvPr>
            <p:ph type="ctrTitle"/>
          </p:nvPr>
        </p:nvSpPr>
        <p:spPr>
          <a:xfrm flipH="1">
            <a:off x="1390925" y="513454"/>
            <a:ext cx="6362100" cy="6333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CUSTOM_1_1_1_1_1_1_1_1_1_1_1_1_1_1">
    <p:bg>
      <p:bgPr>
        <a:blipFill>
          <a:blip r:embed="rId2">
            <a:alphaModFix/>
          </a:blip>
          <a:stretch>
            <a:fillRect/>
          </a:stretch>
        </a:blipFill>
      </p:bgPr>
    </p:bg>
    <p:spTree>
      <p:nvGrpSpPr>
        <p:cNvPr id="67" name="Shape 67"/>
        <p:cNvGrpSpPr/>
        <p:nvPr/>
      </p:nvGrpSpPr>
      <p:grpSpPr>
        <a:xfrm>
          <a:off x="0" y="0"/>
          <a:ext cx="0" cy="0"/>
          <a:chOff x="0" y="0"/>
          <a:chExt cx="0" cy="0"/>
        </a:xfrm>
      </p:grpSpPr>
      <p:sp>
        <p:nvSpPr>
          <p:cNvPr id="68" name="Google Shape;68;p14"/>
          <p:cNvSpPr txBox="1"/>
          <p:nvPr>
            <p:ph type="ctrTitle"/>
          </p:nvPr>
        </p:nvSpPr>
        <p:spPr>
          <a:xfrm flipH="1">
            <a:off x="1390925" y="513452"/>
            <a:ext cx="6362100" cy="808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1">
  <p:cSld name="CUSTOM_6_3">
    <p:bg>
      <p:bgPr>
        <a:blipFill>
          <a:blip r:embed="rId2">
            <a:alphaModFix/>
          </a:blip>
          <a:stretch>
            <a:fillRect/>
          </a:stretch>
        </a:blipFill>
      </p:bgPr>
    </p:bg>
    <p:spTree>
      <p:nvGrpSpPr>
        <p:cNvPr id="69" name="Shape 69"/>
        <p:cNvGrpSpPr/>
        <p:nvPr/>
      </p:nvGrpSpPr>
      <p:grpSpPr>
        <a:xfrm>
          <a:off x="0" y="0"/>
          <a:ext cx="0" cy="0"/>
          <a:chOff x="0" y="0"/>
          <a:chExt cx="0" cy="0"/>
        </a:xfrm>
      </p:grpSpPr>
      <p:sp>
        <p:nvSpPr>
          <p:cNvPr id="70" name="Google Shape;70;p15"/>
          <p:cNvSpPr txBox="1"/>
          <p:nvPr>
            <p:ph type="ctrTitle"/>
          </p:nvPr>
        </p:nvSpPr>
        <p:spPr>
          <a:xfrm>
            <a:off x="2037911" y="1554245"/>
            <a:ext cx="1906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71" name="Google Shape;71;p15"/>
          <p:cNvSpPr txBox="1"/>
          <p:nvPr>
            <p:ph idx="1" type="subTitle"/>
          </p:nvPr>
        </p:nvSpPr>
        <p:spPr>
          <a:xfrm>
            <a:off x="2265011" y="2067525"/>
            <a:ext cx="16794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72" name="Google Shape;72;p15"/>
          <p:cNvSpPr txBox="1"/>
          <p:nvPr>
            <p:ph idx="2" type="ctrTitle"/>
          </p:nvPr>
        </p:nvSpPr>
        <p:spPr>
          <a:xfrm>
            <a:off x="2037911" y="3578380"/>
            <a:ext cx="1906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73" name="Google Shape;73;p15"/>
          <p:cNvSpPr txBox="1"/>
          <p:nvPr>
            <p:ph idx="3" type="subTitle"/>
          </p:nvPr>
        </p:nvSpPr>
        <p:spPr>
          <a:xfrm>
            <a:off x="2265011" y="4111571"/>
            <a:ext cx="16794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74" name="Google Shape;74;p15"/>
          <p:cNvSpPr txBox="1"/>
          <p:nvPr>
            <p:ph idx="4" type="ctrTitle"/>
          </p:nvPr>
        </p:nvSpPr>
        <p:spPr>
          <a:xfrm>
            <a:off x="5179106" y="1541795"/>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75" name="Google Shape;75;p15"/>
          <p:cNvSpPr txBox="1"/>
          <p:nvPr>
            <p:ph idx="5" type="subTitle"/>
          </p:nvPr>
        </p:nvSpPr>
        <p:spPr>
          <a:xfrm>
            <a:off x="5179106" y="2055050"/>
            <a:ext cx="1679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76" name="Google Shape;76;p15"/>
          <p:cNvSpPr txBox="1"/>
          <p:nvPr>
            <p:ph idx="6" type="ctrTitle"/>
          </p:nvPr>
        </p:nvSpPr>
        <p:spPr>
          <a:xfrm>
            <a:off x="1214475" y="2581144"/>
            <a:ext cx="1906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77" name="Google Shape;77;p15"/>
          <p:cNvSpPr txBox="1"/>
          <p:nvPr>
            <p:ph idx="7" type="subTitle"/>
          </p:nvPr>
        </p:nvSpPr>
        <p:spPr>
          <a:xfrm>
            <a:off x="1441575" y="3094424"/>
            <a:ext cx="16794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78" name="Google Shape;78;p15"/>
          <p:cNvSpPr txBox="1"/>
          <p:nvPr>
            <p:ph idx="8" type="ctrTitle"/>
          </p:nvPr>
        </p:nvSpPr>
        <p:spPr>
          <a:xfrm>
            <a:off x="5179106" y="3578466"/>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79" name="Google Shape;79;p15"/>
          <p:cNvSpPr txBox="1"/>
          <p:nvPr>
            <p:ph idx="9" type="subTitle"/>
          </p:nvPr>
        </p:nvSpPr>
        <p:spPr>
          <a:xfrm>
            <a:off x="5179106" y="4091746"/>
            <a:ext cx="1679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80" name="Google Shape;80;p15"/>
          <p:cNvSpPr txBox="1"/>
          <p:nvPr>
            <p:ph idx="13" type="ctrTitle"/>
          </p:nvPr>
        </p:nvSpPr>
        <p:spPr>
          <a:xfrm>
            <a:off x="5855313" y="2570995"/>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400"/>
              <a:buNone/>
              <a:defRPr sz="18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81" name="Google Shape;81;p15"/>
          <p:cNvSpPr txBox="1"/>
          <p:nvPr>
            <p:ph idx="14" type="subTitle"/>
          </p:nvPr>
        </p:nvSpPr>
        <p:spPr>
          <a:xfrm>
            <a:off x="5855313" y="3084250"/>
            <a:ext cx="1679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82" name="Google Shape;82;p15"/>
          <p:cNvSpPr txBox="1"/>
          <p:nvPr>
            <p:ph idx="15" type="ctrTitle"/>
          </p:nvPr>
        </p:nvSpPr>
        <p:spPr>
          <a:xfrm flipH="1">
            <a:off x="2126050" y="513450"/>
            <a:ext cx="48915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chemeClr val="lt1"/>
              </a:buClr>
              <a:buSzPts val="2400"/>
              <a:buNone/>
              <a:defRPr sz="2400">
                <a:solidFill>
                  <a:schemeClr val="lt1"/>
                </a:solidFill>
              </a:defRPr>
            </a:lvl2pPr>
            <a:lvl3pPr lvl="2" rtl="0" algn="ctr">
              <a:spcBef>
                <a:spcPts val="0"/>
              </a:spcBef>
              <a:spcAft>
                <a:spcPts val="0"/>
              </a:spcAft>
              <a:buClr>
                <a:schemeClr val="lt1"/>
              </a:buClr>
              <a:buSzPts val="2400"/>
              <a:buNone/>
              <a:defRPr sz="2400">
                <a:solidFill>
                  <a:schemeClr val="lt1"/>
                </a:solidFill>
              </a:defRPr>
            </a:lvl3pPr>
            <a:lvl4pPr lvl="3" rtl="0" algn="ctr">
              <a:spcBef>
                <a:spcPts val="0"/>
              </a:spcBef>
              <a:spcAft>
                <a:spcPts val="0"/>
              </a:spcAft>
              <a:buClr>
                <a:schemeClr val="lt1"/>
              </a:buClr>
              <a:buSzPts val="2400"/>
              <a:buNone/>
              <a:defRPr sz="2400">
                <a:solidFill>
                  <a:schemeClr val="lt1"/>
                </a:solidFill>
              </a:defRPr>
            </a:lvl4pPr>
            <a:lvl5pPr lvl="4" rtl="0" algn="ctr">
              <a:spcBef>
                <a:spcPts val="0"/>
              </a:spcBef>
              <a:spcAft>
                <a:spcPts val="0"/>
              </a:spcAft>
              <a:buClr>
                <a:schemeClr val="lt1"/>
              </a:buClr>
              <a:buSzPts val="2400"/>
              <a:buNone/>
              <a:defRPr sz="2400">
                <a:solidFill>
                  <a:schemeClr val="lt1"/>
                </a:solidFill>
              </a:defRPr>
            </a:lvl5pPr>
            <a:lvl6pPr lvl="5" rtl="0" algn="ctr">
              <a:spcBef>
                <a:spcPts val="0"/>
              </a:spcBef>
              <a:spcAft>
                <a:spcPts val="0"/>
              </a:spcAft>
              <a:buClr>
                <a:schemeClr val="lt1"/>
              </a:buClr>
              <a:buSzPts val="2400"/>
              <a:buNone/>
              <a:defRPr sz="2400">
                <a:solidFill>
                  <a:schemeClr val="lt1"/>
                </a:solidFill>
              </a:defRPr>
            </a:lvl6pPr>
            <a:lvl7pPr lvl="6" rtl="0" algn="ctr">
              <a:spcBef>
                <a:spcPts val="0"/>
              </a:spcBef>
              <a:spcAft>
                <a:spcPts val="0"/>
              </a:spcAft>
              <a:buClr>
                <a:schemeClr val="lt1"/>
              </a:buClr>
              <a:buSzPts val="2400"/>
              <a:buNone/>
              <a:defRPr sz="2400">
                <a:solidFill>
                  <a:schemeClr val="lt1"/>
                </a:solidFill>
              </a:defRPr>
            </a:lvl7pPr>
            <a:lvl8pPr lvl="7" rtl="0" algn="ctr">
              <a:spcBef>
                <a:spcPts val="0"/>
              </a:spcBef>
              <a:spcAft>
                <a:spcPts val="0"/>
              </a:spcAft>
              <a:buClr>
                <a:schemeClr val="lt1"/>
              </a:buClr>
              <a:buSzPts val="2400"/>
              <a:buNone/>
              <a:defRPr sz="2400">
                <a:solidFill>
                  <a:schemeClr val="lt1"/>
                </a:solidFill>
              </a:defRPr>
            </a:lvl8pPr>
            <a:lvl9pPr lvl="8" rtl="0" algn="ctr">
              <a:spcBef>
                <a:spcPts val="0"/>
              </a:spcBef>
              <a:spcAft>
                <a:spcPts val="0"/>
              </a:spcAft>
              <a:buClr>
                <a:schemeClr val="lt1"/>
              </a:buClr>
              <a:buSzPts val="2400"/>
              <a:buNone/>
              <a:defRPr sz="2400">
                <a:solidFill>
                  <a:schemeClr val="l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3">
  <p:cSld name="CUSTOM_14">
    <p:bg>
      <p:bgPr>
        <a:blipFill>
          <a:blip r:embed="rId2">
            <a:alphaModFix/>
          </a:blip>
          <a:stretch>
            <a:fillRect/>
          </a:stretch>
        </a:blipFill>
      </p:bgPr>
    </p:bg>
    <p:spTree>
      <p:nvGrpSpPr>
        <p:cNvPr id="83" name="Shape 83"/>
        <p:cNvGrpSpPr/>
        <p:nvPr/>
      </p:nvGrpSpPr>
      <p:grpSpPr>
        <a:xfrm>
          <a:off x="0" y="0"/>
          <a:ext cx="0" cy="0"/>
          <a:chOff x="0" y="0"/>
          <a:chExt cx="0" cy="0"/>
        </a:xfrm>
      </p:grpSpPr>
      <p:sp>
        <p:nvSpPr>
          <p:cNvPr id="84" name="Google Shape;84;p16"/>
          <p:cNvSpPr txBox="1"/>
          <p:nvPr>
            <p:ph type="ctrTitle"/>
          </p:nvPr>
        </p:nvSpPr>
        <p:spPr>
          <a:xfrm flipH="1">
            <a:off x="1390925" y="513453"/>
            <a:ext cx="6362100" cy="7845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4">
  <p:cSld name="CUSTOM_1_1_1_1_1_1_1_1_1_1_1_1_1_1_1">
    <p:bg>
      <p:bgPr>
        <a:blipFill>
          <a:blip r:embed="rId2">
            <a:alphaModFix/>
          </a:blip>
          <a:stretch>
            <a:fillRect/>
          </a:stretch>
        </a:blipFill>
      </p:bgPr>
    </p:bg>
    <p:spTree>
      <p:nvGrpSpPr>
        <p:cNvPr id="85" name="Shape 85"/>
        <p:cNvGrpSpPr/>
        <p:nvPr/>
      </p:nvGrpSpPr>
      <p:grpSpPr>
        <a:xfrm>
          <a:off x="0" y="0"/>
          <a:ext cx="0" cy="0"/>
          <a:chOff x="0" y="0"/>
          <a:chExt cx="0" cy="0"/>
        </a:xfrm>
      </p:grpSpPr>
      <p:sp>
        <p:nvSpPr>
          <p:cNvPr id="86" name="Google Shape;86;p17"/>
          <p:cNvSpPr txBox="1"/>
          <p:nvPr>
            <p:ph type="ctrTitle"/>
          </p:nvPr>
        </p:nvSpPr>
        <p:spPr>
          <a:xfrm flipH="1">
            <a:off x="1390925" y="513453"/>
            <a:ext cx="6362100" cy="7845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0">
    <p:bg>
      <p:bgPr>
        <a:blipFill>
          <a:blip r:embed="rId2">
            <a:alphaModFix/>
          </a:blip>
          <a:stretch>
            <a:fillRect/>
          </a:stretch>
        </a:blipFill>
      </p:bgPr>
    </p:bg>
    <p:spTree>
      <p:nvGrpSpPr>
        <p:cNvPr id="87" name="Shape 87"/>
        <p:cNvGrpSpPr/>
        <p:nvPr/>
      </p:nvGrpSpPr>
      <p:grpSpPr>
        <a:xfrm>
          <a:off x="0" y="0"/>
          <a:ext cx="0" cy="0"/>
          <a:chOff x="0" y="0"/>
          <a:chExt cx="0" cy="0"/>
        </a:xfrm>
      </p:grpSpPr>
      <p:sp>
        <p:nvSpPr>
          <p:cNvPr id="88" name="Google Shape;88;p18"/>
          <p:cNvSpPr txBox="1"/>
          <p:nvPr>
            <p:ph type="ctrTitle"/>
          </p:nvPr>
        </p:nvSpPr>
        <p:spPr>
          <a:xfrm>
            <a:off x="2128850" y="15298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89" name="Google Shape;89;p18"/>
          <p:cNvSpPr txBox="1"/>
          <p:nvPr>
            <p:ph idx="1" type="subTitle"/>
          </p:nvPr>
        </p:nvSpPr>
        <p:spPr>
          <a:xfrm>
            <a:off x="2242475" y="1991325"/>
            <a:ext cx="1679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90" name="Google Shape;90;p18"/>
          <p:cNvSpPr txBox="1"/>
          <p:nvPr>
            <p:ph idx="2" type="ctrTitle"/>
          </p:nvPr>
        </p:nvSpPr>
        <p:spPr>
          <a:xfrm flipH="1">
            <a:off x="2126050" y="513450"/>
            <a:ext cx="48915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lt1"/>
              </a:buClr>
              <a:buSzPts val="2400"/>
              <a:buNone/>
              <a:defRPr sz="2400">
                <a:solidFill>
                  <a:schemeClr val="lt1"/>
                </a:solidFill>
              </a:defRPr>
            </a:lvl1pPr>
            <a:lvl2pPr lvl="1" rtl="0" algn="ctr">
              <a:spcBef>
                <a:spcPts val="0"/>
              </a:spcBef>
              <a:spcAft>
                <a:spcPts val="0"/>
              </a:spcAft>
              <a:buClr>
                <a:schemeClr val="lt1"/>
              </a:buClr>
              <a:buSzPts val="2400"/>
              <a:buNone/>
              <a:defRPr sz="2400">
                <a:solidFill>
                  <a:schemeClr val="lt1"/>
                </a:solidFill>
              </a:defRPr>
            </a:lvl2pPr>
            <a:lvl3pPr lvl="2" rtl="0" algn="ctr">
              <a:spcBef>
                <a:spcPts val="0"/>
              </a:spcBef>
              <a:spcAft>
                <a:spcPts val="0"/>
              </a:spcAft>
              <a:buClr>
                <a:schemeClr val="lt1"/>
              </a:buClr>
              <a:buSzPts val="2400"/>
              <a:buNone/>
              <a:defRPr sz="2400">
                <a:solidFill>
                  <a:schemeClr val="lt1"/>
                </a:solidFill>
              </a:defRPr>
            </a:lvl3pPr>
            <a:lvl4pPr lvl="3" rtl="0" algn="ctr">
              <a:spcBef>
                <a:spcPts val="0"/>
              </a:spcBef>
              <a:spcAft>
                <a:spcPts val="0"/>
              </a:spcAft>
              <a:buClr>
                <a:schemeClr val="lt1"/>
              </a:buClr>
              <a:buSzPts val="2400"/>
              <a:buNone/>
              <a:defRPr sz="2400">
                <a:solidFill>
                  <a:schemeClr val="lt1"/>
                </a:solidFill>
              </a:defRPr>
            </a:lvl4pPr>
            <a:lvl5pPr lvl="4" rtl="0" algn="ctr">
              <a:spcBef>
                <a:spcPts val="0"/>
              </a:spcBef>
              <a:spcAft>
                <a:spcPts val="0"/>
              </a:spcAft>
              <a:buClr>
                <a:schemeClr val="lt1"/>
              </a:buClr>
              <a:buSzPts val="2400"/>
              <a:buNone/>
              <a:defRPr sz="2400">
                <a:solidFill>
                  <a:schemeClr val="lt1"/>
                </a:solidFill>
              </a:defRPr>
            </a:lvl5pPr>
            <a:lvl6pPr lvl="5" rtl="0" algn="ctr">
              <a:spcBef>
                <a:spcPts val="0"/>
              </a:spcBef>
              <a:spcAft>
                <a:spcPts val="0"/>
              </a:spcAft>
              <a:buClr>
                <a:schemeClr val="lt1"/>
              </a:buClr>
              <a:buSzPts val="2400"/>
              <a:buNone/>
              <a:defRPr sz="2400">
                <a:solidFill>
                  <a:schemeClr val="lt1"/>
                </a:solidFill>
              </a:defRPr>
            </a:lvl6pPr>
            <a:lvl7pPr lvl="6" rtl="0" algn="ctr">
              <a:spcBef>
                <a:spcPts val="0"/>
              </a:spcBef>
              <a:spcAft>
                <a:spcPts val="0"/>
              </a:spcAft>
              <a:buClr>
                <a:schemeClr val="lt1"/>
              </a:buClr>
              <a:buSzPts val="2400"/>
              <a:buNone/>
              <a:defRPr sz="2400">
                <a:solidFill>
                  <a:schemeClr val="lt1"/>
                </a:solidFill>
              </a:defRPr>
            </a:lvl7pPr>
            <a:lvl8pPr lvl="7" rtl="0" algn="ctr">
              <a:spcBef>
                <a:spcPts val="0"/>
              </a:spcBef>
              <a:spcAft>
                <a:spcPts val="0"/>
              </a:spcAft>
              <a:buClr>
                <a:schemeClr val="lt1"/>
              </a:buClr>
              <a:buSzPts val="2400"/>
              <a:buNone/>
              <a:defRPr sz="2400">
                <a:solidFill>
                  <a:schemeClr val="lt1"/>
                </a:solidFill>
              </a:defRPr>
            </a:lvl8pPr>
            <a:lvl9pPr lvl="8" rtl="0" algn="ctr">
              <a:spcBef>
                <a:spcPts val="0"/>
              </a:spcBef>
              <a:spcAft>
                <a:spcPts val="0"/>
              </a:spcAft>
              <a:buClr>
                <a:schemeClr val="lt1"/>
              </a:buClr>
              <a:buSzPts val="2400"/>
              <a:buNone/>
              <a:defRPr sz="2400">
                <a:solidFill>
                  <a:schemeClr val="lt1"/>
                </a:solidFill>
              </a:defRPr>
            </a:lvl9pPr>
          </a:lstStyle>
          <a:p/>
        </p:txBody>
      </p:sp>
      <p:sp>
        <p:nvSpPr>
          <p:cNvPr id="91" name="Google Shape;91;p18"/>
          <p:cNvSpPr txBox="1"/>
          <p:nvPr>
            <p:ph idx="3" type="ctrTitle"/>
          </p:nvPr>
        </p:nvSpPr>
        <p:spPr>
          <a:xfrm>
            <a:off x="5068000" y="15298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92" name="Google Shape;92;p18"/>
          <p:cNvSpPr txBox="1"/>
          <p:nvPr>
            <p:ph idx="4" type="subTitle"/>
          </p:nvPr>
        </p:nvSpPr>
        <p:spPr>
          <a:xfrm>
            <a:off x="5181625" y="1991325"/>
            <a:ext cx="1679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93" name="Google Shape;93;p18"/>
          <p:cNvSpPr txBox="1"/>
          <p:nvPr>
            <p:ph idx="5" type="ctrTitle"/>
          </p:nvPr>
        </p:nvSpPr>
        <p:spPr>
          <a:xfrm>
            <a:off x="2128850" y="320542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94" name="Google Shape;94;p18"/>
          <p:cNvSpPr txBox="1"/>
          <p:nvPr>
            <p:ph idx="6" type="subTitle"/>
          </p:nvPr>
        </p:nvSpPr>
        <p:spPr>
          <a:xfrm>
            <a:off x="2242475" y="3666900"/>
            <a:ext cx="1679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95" name="Google Shape;95;p18"/>
          <p:cNvSpPr txBox="1"/>
          <p:nvPr>
            <p:ph idx="7" type="ctrTitle"/>
          </p:nvPr>
        </p:nvSpPr>
        <p:spPr>
          <a:xfrm>
            <a:off x="5068000" y="320542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96" name="Google Shape;96;p18"/>
          <p:cNvSpPr txBox="1"/>
          <p:nvPr>
            <p:ph idx="8" type="subTitle"/>
          </p:nvPr>
        </p:nvSpPr>
        <p:spPr>
          <a:xfrm>
            <a:off x="5181625" y="3666900"/>
            <a:ext cx="1679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3">
  <p:cSld name="CUSTOM_1_1_1_2_1_1">
    <p:bg>
      <p:bgPr>
        <a:blipFill>
          <a:blip r:embed="rId2">
            <a:alphaModFix/>
          </a:blip>
          <a:stretch>
            <a:fillRect/>
          </a:stretch>
        </a:blipFill>
      </p:bgPr>
    </p:bg>
    <p:spTree>
      <p:nvGrpSpPr>
        <p:cNvPr id="97" name="Shape 97"/>
        <p:cNvGrpSpPr/>
        <p:nvPr/>
      </p:nvGrpSpPr>
      <p:grpSpPr>
        <a:xfrm>
          <a:off x="0" y="0"/>
          <a:ext cx="0" cy="0"/>
          <a:chOff x="0" y="0"/>
          <a:chExt cx="0" cy="0"/>
        </a:xfrm>
      </p:grpSpPr>
      <p:sp>
        <p:nvSpPr>
          <p:cNvPr id="98" name="Google Shape;98;p19"/>
          <p:cNvSpPr txBox="1"/>
          <p:nvPr>
            <p:ph type="ctrTitle"/>
          </p:nvPr>
        </p:nvSpPr>
        <p:spPr>
          <a:xfrm flipH="1">
            <a:off x="3616050" y="3259450"/>
            <a:ext cx="1911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99" name="Google Shape;99;p19"/>
          <p:cNvSpPr txBox="1"/>
          <p:nvPr>
            <p:ph idx="1" type="subTitle"/>
          </p:nvPr>
        </p:nvSpPr>
        <p:spPr>
          <a:xfrm flipH="1">
            <a:off x="3337350" y="3728301"/>
            <a:ext cx="2469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0" name="Google Shape;100;p19"/>
          <p:cNvSpPr txBox="1"/>
          <p:nvPr>
            <p:ph hasCustomPrompt="1" idx="2" type="title"/>
          </p:nvPr>
        </p:nvSpPr>
        <p:spPr>
          <a:xfrm flipH="1">
            <a:off x="3695100" y="1422556"/>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500">
                <a:solidFill>
                  <a:schemeClr val="lt1"/>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 TEXT">
  <p:cSld name="CUSTOM_7">
    <p:bg>
      <p:bgPr>
        <a:blipFill>
          <a:blip r:embed="rId2">
            <a:alphaModFix/>
          </a:blip>
          <a:stretch>
            <a:fillRect/>
          </a:stretch>
        </a:blipFill>
      </p:bgPr>
    </p:bg>
    <p:spTree>
      <p:nvGrpSpPr>
        <p:cNvPr id="101" name="Shape 101"/>
        <p:cNvGrpSpPr/>
        <p:nvPr/>
      </p:nvGrpSpPr>
      <p:grpSpPr>
        <a:xfrm>
          <a:off x="0" y="0"/>
          <a:ext cx="0" cy="0"/>
          <a:chOff x="0" y="0"/>
          <a:chExt cx="0" cy="0"/>
        </a:xfrm>
      </p:grpSpPr>
      <p:sp>
        <p:nvSpPr>
          <p:cNvPr id="102" name="Google Shape;102;p20"/>
          <p:cNvSpPr/>
          <p:nvPr/>
        </p:nvSpPr>
        <p:spPr>
          <a:xfrm flipH="1">
            <a:off x="9125186"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0"/>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0"/>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0"/>
          <p:cNvSpPr/>
          <p:nvPr/>
        </p:nvSpPr>
        <p:spPr>
          <a:xfrm flipH="1">
            <a:off x="9125186"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0"/>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0"/>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0"/>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0"/>
          <p:cNvSpPr txBox="1"/>
          <p:nvPr>
            <p:ph idx="1" type="subTitle"/>
          </p:nvPr>
        </p:nvSpPr>
        <p:spPr>
          <a:xfrm flipH="1">
            <a:off x="4356750" y="3299275"/>
            <a:ext cx="3311400" cy="67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10" name="Google Shape;110;p20"/>
          <p:cNvSpPr txBox="1"/>
          <p:nvPr>
            <p:ph hasCustomPrompt="1" type="title"/>
          </p:nvPr>
        </p:nvSpPr>
        <p:spPr>
          <a:xfrm flipH="1">
            <a:off x="1628250" y="1982625"/>
            <a:ext cx="6039900" cy="1103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7200"/>
              <a:buNone/>
              <a:defRPr sz="7200">
                <a:solidFill>
                  <a:schemeClr val="lt1"/>
                </a:solidFill>
              </a:defRPr>
            </a:lvl1pPr>
            <a:lvl2pPr lvl="1"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CUSTOM_8">
    <p:bg>
      <p:bgPr>
        <a:blipFill>
          <a:blip r:embed="rId2">
            <a:alphaModFix/>
          </a:blip>
          <a:stretch>
            <a:fillRect/>
          </a:stretch>
        </a:blipFill>
      </p:bgPr>
    </p:bg>
    <p:spTree>
      <p:nvGrpSpPr>
        <p:cNvPr id="111" name="Shape 111"/>
        <p:cNvGrpSpPr/>
        <p:nvPr/>
      </p:nvGrpSpPr>
      <p:grpSpPr>
        <a:xfrm>
          <a:off x="0" y="0"/>
          <a:ext cx="0" cy="0"/>
          <a:chOff x="0" y="0"/>
          <a:chExt cx="0" cy="0"/>
        </a:xfrm>
      </p:grpSpPr>
      <p:sp>
        <p:nvSpPr>
          <p:cNvPr id="112" name="Google Shape;112;p21"/>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1"/>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1"/>
          <p:cNvSpPr/>
          <p:nvPr/>
        </p:nvSpPr>
        <p:spPr>
          <a:xfrm>
            <a:off x="74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1"/>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1"/>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1"/>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1"/>
          <p:cNvSpPr/>
          <p:nvPr/>
        </p:nvSpPr>
        <p:spPr>
          <a:xfrm>
            <a:off x="74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1"/>
          <p:cNvSpPr txBox="1"/>
          <p:nvPr>
            <p:ph idx="1" type="subTitle"/>
          </p:nvPr>
        </p:nvSpPr>
        <p:spPr>
          <a:xfrm>
            <a:off x="2153345" y="1386875"/>
            <a:ext cx="23538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0" name="Google Shape;120;p21"/>
          <p:cNvSpPr txBox="1"/>
          <p:nvPr>
            <p:ph hasCustomPrompt="1" type="title"/>
          </p:nvPr>
        </p:nvSpPr>
        <p:spPr>
          <a:xfrm>
            <a:off x="2153341" y="884025"/>
            <a:ext cx="47580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5000">
                <a:solidFill>
                  <a:schemeClr val="lt1"/>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21" name="Google Shape;121;p21"/>
          <p:cNvSpPr txBox="1"/>
          <p:nvPr>
            <p:ph idx="2" type="subTitle"/>
          </p:nvPr>
        </p:nvSpPr>
        <p:spPr>
          <a:xfrm>
            <a:off x="5358125" y="2705225"/>
            <a:ext cx="2096400" cy="67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2" name="Google Shape;122;p21"/>
          <p:cNvSpPr txBox="1"/>
          <p:nvPr>
            <p:ph hasCustomPrompt="1" idx="3" type="title"/>
          </p:nvPr>
        </p:nvSpPr>
        <p:spPr>
          <a:xfrm>
            <a:off x="2696451" y="2231975"/>
            <a:ext cx="47580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6000"/>
              <a:buNone/>
              <a:defRPr sz="4000">
                <a:solidFill>
                  <a:schemeClr val="lt1"/>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23" name="Google Shape;123;p21"/>
          <p:cNvSpPr txBox="1"/>
          <p:nvPr>
            <p:ph idx="4" type="subTitle"/>
          </p:nvPr>
        </p:nvSpPr>
        <p:spPr>
          <a:xfrm>
            <a:off x="1168199" y="4053175"/>
            <a:ext cx="28725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100">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4" name="Google Shape;124;p21"/>
          <p:cNvSpPr txBox="1"/>
          <p:nvPr>
            <p:ph hasCustomPrompt="1" idx="5" type="title"/>
          </p:nvPr>
        </p:nvSpPr>
        <p:spPr>
          <a:xfrm>
            <a:off x="1168197" y="3579925"/>
            <a:ext cx="47580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3000">
                <a:solidFill>
                  <a:schemeClr val="lt1"/>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6_1">
    <p:bg>
      <p:bgPr>
        <a:blipFill>
          <a:blip r:embed="rId2">
            <a:alphaModFix/>
          </a:blip>
          <a:stretch>
            <a:fillRect/>
          </a:stretch>
        </a:blipFill>
      </p:bgPr>
    </p:bg>
    <p:spTree>
      <p:nvGrpSpPr>
        <p:cNvPr id="125" name="Shape 125"/>
        <p:cNvGrpSpPr/>
        <p:nvPr/>
      </p:nvGrpSpPr>
      <p:grpSpPr>
        <a:xfrm>
          <a:off x="0" y="0"/>
          <a:ext cx="0" cy="0"/>
          <a:chOff x="0" y="0"/>
          <a:chExt cx="0" cy="0"/>
        </a:xfrm>
      </p:grpSpPr>
      <p:sp>
        <p:nvSpPr>
          <p:cNvPr id="126" name="Google Shape;126;p22"/>
          <p:cNvSpPr txBox="1"/>
          <p:nvPr>
            <p:ph type="ctrTitle"/>
          </p:nvPr>
        </p:nvSpPr>
        <p:spPr>
          <a:xfrm flipH="1">
            <a:off x="6248350" y="2438400"/>
            <a:ext cx="1553400" cy="966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27" name="Google Shape;127;p22"/>
          <p:cNvSpPr txBox="1"/>
          <p:nvPr>
            <p:ph idx="1" type="subTitle"/>
          </p:nvPr>
        </p:nvSpPr>
        <p:spPr>
          <a:xfrm flipH="1">
            <a:off x="6248350" y="3288825"/>
            <a:ext cx="22203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solidFill>
                  <a:schemeClr val="lt1"/>
                </a:solidFill>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6_1_1">
    <p:bg>
      <p:bgPr>
        <a:blipFill>
          <a:blip r:embed="rId2">
            <a:alphaModFix/>
          </a:blip>
          <a:stretch>
            <a:fillRect/>
          </a:stretch>
        </a:blipFill>
      </p:bgPr>
    </p:bg>
    <p:spTree>
      <p:nvGrpSpPr>
        <p:cNvPr id="128" name="Shape 128"/>
        <p:cNvGrpSpPr/>
        <p:nvPr/>
      </p:nvGrpSpPr>
      <p:grpSpPr>
        <a:xfrm>
          <a:off x="0" y="0"/>
          <a:ext cx="0" cy="0"/>
          <a:chOff x="0" y="0"/>
          <a:chExt cx="0" cy="0"/>
        </a:xfrm>
      </p:grpSpPr>
      <p:sp>
        <p:nvSpPr>
          <p:cNvPr id="129" name="Google Shape;129;p23"/>
          <p:cNvSpPr txBox="1"/>
          <p:nvPr>
            <p:ph type="ctrTitle"/>
          </p:nvPr>
        </p:nvSpPr>
        <p:spPr>
          <a:xfrm>
            <a:off x="2331651" y="2827375"/>
            <a:ext cx="11832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solidFill>
                  <a:schemeClr val="l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30" name="Google Shape;130;p23"/>
          <p:cNvSpPr txBox="1"/>
          <p:nvPr>
            <p:ph idx="1" type="subTitle"/>
          </p:nvPr>
        </p:nvSpPr>
        <p:spPr>
          <a:xfrm>
            <a:off x="1437351" y="3288825"/>
            <a:ext cx="2077500" cy="1107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solidFill>
                  <a:schemeClr val="lt1"/>
                </a:solidFill>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
    <p:bg>
      <p:bgPr>
        <a:blipFill>
          <a:blip r:embed="rId2">
            <a:alphaModFix/>
          </a:blip>
          <a:stretch>
            <a:fillRect/>
          </a:stretch>
        </a:blipFill>
      </p:bgPr>
    </p:bg>
    <p:spTree>
      <p:nvGrpSpPr>
        <p:cNvPr id="131" name="Shape 131"/>
        <p:cNvGrpSpPr/>
        <p:nvPr/>
      </p:nvGrpSpPr>
      <p:grpSpPr>
        <a:xfrm>
          <a:off x="0" y="0"/>
          <a:ext cx="0" cy="0"/>
          <a:chOff x="0" y="0"/>
          <a:chExt cx="0" cy="0"/>
        </a:xfrm>
      </p:grpSpPr>
      <p:sp>
        <p:nvSpPr>
          <p:cNvPr id="132" name="Google Shape;132;p24"/>
          <p:cNvSpPr txBox="1"/>
          <p:nvPr>
            <p:ph type="ctrTitle"/>
          </p:nvPr>
        </p:nvSpPr>
        <p:spPr>
          <a:xfrm flipH="1">
            <a:off x="570650" y="1670525"/>
            <a:ext cx="8002800" cy="188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55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33" name="Google Shape;133;p24"/>
          <p:cNvSpPr txBox="1"/>
          <p:nvPr/>
        </p:nvSpPr>
        <p:spPr>
          <a:xfrm>
            <a:off x="3134250" y="3404450"/>
            <a:ext cx="2875500" cy="1784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300"/>
              </a:spcBef>
              <a:spcAft>
                <a:spcPts val="0"/>
              </a:spcAft>
              <a:buNone/>
            </a:pPr>
            <a:r>
              <a:rPr lang="en" sz="1000">
                <a:solidFill>
                  <a:srgbClr val="FFFFFF"/>
                </a:solidFill>
                <a:latin typeface="Assistant Light"/>
                <a:ea typeface="Assistant Light"/>
                <a:cs typeface="Assistant Light"/>
                <a:sym typeface="Assistant Light"/>
              </a:rPr>
              <a:t>CREDITS: This presentation template was created by </a:t>
            </a:r>
            <a:r>
              <a:rPr lang="en" sz="1000">
                <a:solidFill>
                  <a:srgbClr val="FFFFFF"/>
                </a:solidFill>
                <a:uFill>
                  <a:noFill/>
                </a:uFill>
                <a:latin typeface="Assistant SemiBold"/>
                <a:ea typeface="Assistant SemiBold"/>
                <a:cs typeface="Assistant SemiBold"/>
                <a:sym typeface="Assistant SemiBold"/>
                <a:hlinkClick r:id="rId3">
                  <a:extLst>
                    <a:ext uri="{A12FA001-AC4F-418D-AE19-62706E023703}">
                      <ahyp:hlinkClr val="tx"/>
                    </a:ext>
                  </a:extLst>
                </a:hlinkClick>
              </a:rPr>
              <a:t>Slidesgo</a:t>
            </a:r>
            <a:r>
              <a:rPr lang="en" sz="1000">
                <a:solidFill>
                  <a:srgbClr val="FFFFFF"/>
                </a:solidFill>
                <a:latin typeface="Assistant Light"/>
                <a:ea typeface="Assistant Light"/>
                <a:cs typeface="Assistant Light"/>
                <a:sym typeface="Assistant Light"/>
              </a:rPr>
              <a:t>, including icons by </a:t>
            </a:r>
            <a:r>
              <a:rPr lang="en" sz="1000">
                <a:solidFill>
                  <a:srgbClr val="FFFFFF"/>
                </a:solidFill>
                <a:uFill>
                  <a:noFill/>
                </a:uFill>
                <a:latin typeface="Assistant SemiBold"/>
                <a:ea typeface="Assistant SemiBold"/>
                <a:cs typeface="Assistant SemiBold"/>
                <a:sym typeface="Assistant SemiBold"/>
                <a:hlinkClick r:id="rId4">
                  <a:extLst>
                    <a:ext uri="{A12FA001-AC4F-418D-AE19-62706E023703}">
                      <ahyp:hlinkClr val="tx"/>
                    </a:ext>
                  </a:extLst>
                </a:hlinkClick>
              </a:rPr>
              <a:t>Flaticon</a:t>
            </a:r>
            <a:r>
              <a:rPr lang="en" sz="1000">
                <a:solidFill>
                  <a:srgbClr val="FFFFFF"/>
                </a:solidFill>
                <a:latin typeface="Assistant Light"/>
                <a:ea typeface="Assistant Light"/>
                <a:cs typeface="Assistant Light"/>
                <a:sym typeface="Assistant Light"/>
              </a:rPr>
              <a:t>, and infographics &amp; images by </a:t>
            </a:r>
            <a:r>
              <a:rPr lang="en" sz="1000">
                <a:solidFill>
                  <a:srgbClr val="FFFFFF"/>
                </a:solidFill>
                <a:uFill>
                  <a:noFill/>
                </a:uFill>
                <a:latin typeface="Assistant SemiBold"/>
                <a:ea typeface="Assistant SemiBold"/>
                <a:cs typeface="Assistant SemiBold"/>
                <a:sym typeface="Assistant SemiBold"/>
                <a:hlinkClick r:id="rId5">
                  <a:extLst>
                    <a:ext uri="{A12FA001-AC4F-418D-AE19-62706E023703}">
                      <ahyp:hlinkClr val="tx"/>
                    </a:ext>
                  </a:extLst>
                </a:hlinkClick>
              </a:rPr>
              <a:t>Freepik</a:t>
            </a:r>
            <a:r>
              <a:rPr lang="en" sz="1000">
                <a:solidFill>
                  <a:srgbClr val="FFFFFF"/>
                </a:solidFill>
                <a:latin typeface="Assistant Light"/>
                <a:ea typeface="Assistant Light"/>
                <a:cs typeface="Assistant Light"/>
                <a:sym typeface="Assistant Light"/>
              </a:rPr>
              <a:t>. </a:t>
            </a:r>
            <a:endParaRPr>
              <a:latin typeface="Assistant Light"/>
              <a:ea typeface="Assistant Light"/>
              <a:cs typeface="Assistant Light"/>
              <a:sym typeface="Assistant Light"/>
            </a:endParaRPr>
          </a:p>
          <a:p>
            <a:pPr indent="0" lvl="0" marL="0" rtl="0" algn="l">
              <a:spcBef>
                <a:spcPts val="0"/>
              </a:spcBef>
              <a:spcAft>
                <a:spcPts val="0"/>
              </a:spcAft>
              <a:buNone/>
            </a:pPr>
            <a:r>
              <a:t/>
            </a:r>
            <a:endParaRPr>
              <a:latin typeface="Assistant Light"/>
              <a:ea typeface="Assistant Light"/>
              <a:cs typeface="Assistant Light"/>
              <a:sym typeface="Assistant Light"/>
            </a:endParaRPr>
          </a:p>
        </p:txBody>
      </p:sp>
      <p:sp>
        <p:nvSpPr>
          <p:cNvPr id="134" name="Google Shape;134;p24"/>
          <p:cNvSpPr txBox="1"/>
          <p:nvPr>
            <p:ph idx="1" type="subTitle"/>
          </p:nvPr>
        </p:nvSpPr>
        <p:spPr>
          <a:xfrm flipH="1">
            <a:off x="2923175" y="1018488"/>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l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3">
    <p:bg>
      <p:bgPr>
        <a:blipFill>
          <a:blip r:embed="rId2">
            <a:alphaModFix/>
          </a:blip>
          <a:stretch>
            <a:fillRect/>
          </a:stretch>
        </a:blipFill>
      </p:bgPr>
    </p:bg>
    <p:spTree>
      <p:nvGrpSpPr>
        <p:cNvPr id="135" name="Shape 13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3_1">
    <p:bg>
      <p:bgPr>
        <a:blipFill>
          <a:blip r:embed="rId2">
            <a:alphaModFix/>
          </a:blip>
          <a:stretch>
            <a:fillRect/>
          </a:stretch>
        </a:blipFill>
      </p:bgPr>
    </p:bg>
    <p:spTree>
      <p:nvGrpSpPr>
        <p:cNvPr id="136" name="Shape 136"/>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3_1_1">
    <p:bg>
      <p:bgPr>
        <a:blipFill>
          <a:blip r:embed="rId2">
            <a:alphaModFix/>
          </a:blip>
          <a:stretch>
            <a:fillRect/>
          </a:stretch>
        </a:blipFill>
      </p:bgPr>
    </p:bg>
    <p:spTree>
      <p:nvGrpSpPr>
        <p:cNvPr id="137" name="Shape 137"/>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9">
    <p:spTree>
      <p:nvGrpSpPr>
        <p:cNvPr id="138" name="Shape 138"/>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 name="Shape 14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2.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Scope One"/>
              <a:buNone/>
              <a:defRPr sz="2800">
                <a:solidFill>
                  <a:srgbClr val="434343"/>
                </a:solidFill>
                <a:latin typeface="Scope One"/>
                <a:ea typeface="Scope One"/>
                <a:cs typeface="Scope One"/>
                <a:sym typeface="Scope One"/>
              </a:defRPr>
            </a:lvl1pPr>
            <a:lvl2pPr lvl="1">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2pPr>
            <a:lvl3pPr lvl="2">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3pPr>
            <a:lvl4pPr lvl="3">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4pPr>
            <a:lvl5pPr lvl="4">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5pPr>
            <a:lvl6pPr lvl="5">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6pPr>
            <a:lvl7pPr lvl="6">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7pPr>
            <a:lvl8pPr lvl="7">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8pPr>
            <a:lvl9pPr lvl="8">
              <a:spcBef>
                <a:spcPts val="0"/>
              </a:spcBef>
              <a:spcAft>
                <a:spcPts val="0"/>
              </a:spcAft>
              <a:buClr>
                <a:srgbClr val="666666"/>
              </a:buClr>
              <a:buSzPts val="2800"/>
              <a:buFont typeface="Scope One"/>
              <a:buNone/>
              <a:defRPr sz="2800">
                <a:solidFill>
                  <a:srgbClr val="666666"/>
                </a:solidFill>
                <a:latin typeface="Scope One"/>
                <a:ea typeface="Scope One"/>
                <a:cs typeface="Scope One"/>
                <a:sym typeface="Scope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1pPr>
            <a:lvl2pPr indent="-304800" lvl="1" marL="9144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2pPr>
            <a:lvl3pPr indent="-304800" lvl="2" marL="13716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3pPr>
            <a:lvl4pPr indent="-304800" lvl="3" marL="18288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4pPr>
            <a:lvl5pPr indent="-304800" lvl="4" marL="22860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5pPr>
            <a:lvl6pPr indent="-304800" lvl="5" marL="27432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6pPr>
            <a:lvl7pPr indent="-304800" lvl="6" marL="32004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7pPr>
            <a:lvl8pPr indent="-304800" lvl="7" marL="3657600" rtl="0">
              <a:lnSpc>
                <a:spcPct val="115000"/>
              </a:lnSpc>
              <a:spcBef>
                <a:spcPts val="1600"/>
              </a:spcBef>
              <a:spcAft>
                <a:spcPts val="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8pPr>
            <a:lvl9pPr indent="-304800" lvl="8" marL="4114800" rtl="0">
              <a:lnSpc>
                <a:spcPct val="115000"/>
              </a:lnSpc>
              <a:spcBef>
                <a:spcPts val="1600"/>
              </a:spcBef>
              <a:spcAft>
                <a:spcPts val="1600"/>
              </a:spcAft>
              <a:buClr>
                <a:srgbClr val="434343"/>
              </a:buClr>
              <a:buSzPts val="1200"/>
              <a:buFont typeface="Assistant Light"/>
              <a:buChar char="■"/>
              <a:defRPr sz="1200">
                <a:solidFill>
                  <a:srgbClr val="434343"/>
                </a:solidFill>
                <a:latin typeface="Assistant Light"/>
                <a:ea typeface="Assistant Light"/>
                <a:cs typeface="Assistant Light"/>
                <a:sym typeface="Assistant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9" name="Shape 139"/>
        <p:cNvGrpSpPr/>
        <p:nvPr/>
      </p:nvGrpSpPr>
      <p:grpSpPr>
        <a:xfrm>
          <a:off x="0" y="0"/>
          <a:ext cx="0" cy="0"/>
          <a:chOff x="0" y="0"/>
          <a:chExt cx="0" cy="0"/>
        </a:xfrm>
      </p:grpSpPr>
      <p:sp>
        <p:nvSpPr>
          <p:cNvPr id="140" name="Google Shape;140;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1" name="Google Shape;141;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5" Type="http://schemas.openxmlformats.org/officeDocument/2006/relationships/slide" Target="/ppt/slides/slide29.xml"/><Relationship Id="rId6" Type="http://schemas.openxmlformats.org/officeDocument/2006/relationships/slide" Target="/ppt/slides/slide3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image" Target="../media/image3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2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2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2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3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37.png"/><Relationship Id="rId4" Type="http://schemas.openxmlformats.org/officeDocument/2006/relationships/image" Target="../media/image3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3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hyperlink" Target="https://docs.google.com/spreadsheets/d/1LRUXM-ugy26W8IkLgv-RWxsrpMwkYRzG3XxjL5BSZX4/copy" TargetMode="External"/><Relationship Id="rId4" Type="http://schemas.openxmlformats.org/officeDocument/2006/relationships/image" Target="../media/image2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3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image" Target="../media/image3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image" Target="../media/image3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hyperlink" Target="https://www.freepik.com/free-photo/portrait-smiling-young-woman-with-holi-color-face_4449504.htm/?utm_source=slidesgo_template&amp;utm_medium=referral-link&amp;utm_campaign=sg_resources&amp;utm_content=freepik" TargetMode="External"/><Relationship Id="rId4" Type="http://schemas.openxmlformats.org/officeDocument/2006/relationships/hyperlink" Target="https://www.freepik.com/free-photo/rear-view-two-young-woman-dancing-holi-festival_4454339.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 Id="rId3" Type="http://schemas.openxmlformats.org/officeDocument/2006/relationships/hyperlink" Target="https://fonts.google.com/specimen/Scope+One" TargetMode="External"/><Relationship Id="rId4" Type="http://schemas.openxmlformats.org/officeDocument/2006/relationships/hyperlink" Target="https://fonts.google.com/specimen/Assistan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36.gif"/><Relationship Id="rId9" Type="http://schemas.openxmlformats.org/officeDocument/2006/relationships/image" Target="../media/image40.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41.gif"/><Relationship Id="rId10" Type="http://schemas.openxmlformats.org/officeDocument/2006/relationships/image" Target="../media/image39.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42.gi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s://bit.ly/2ZjL1p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4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 name="Shape 146"/>
        <p:cNvGrpSpPr/>
        <p:nvPr/>
      </p:nvGrpSpPr>
      <p:grpSpPr>
        <a:xfrm>
          <a:off x="0" y="0"/>
          <a:ext cx="0" cy="0"/>
          <a:chOff x="0" y="0"/>
          <a:chExt cx="0" cy="0"/>
        </a:xfrm>
      </p:grpSpPr>
      <p:sp>
        <p:nvSpPr>
          <p:cNvPr id="147" name="Google Shape;147;p31"/>
          <p:cNvSpPr/>
          <p:nvPr/>
        </p:nvSpPr>
        <p:spPr>
          <a:xfrm rot="1786402">
            <a:off x="965705" y="-448201"/>
            <a:ext cx="7035859" cy="6094733"/>
          </a:xfrm>
          <a:prstGeom prst="hexagon">
            <a:avLst>
              <a:gd fmla="val 27582"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1"/>
          <p:cNvSpPr txBox="1"/>
          <p:nvPr>
            <p:ph type="ctrTitle"/>
          </p:nvPr>
        </p:nvSpPr>
        <p:spPr>
          <a:xfrm>
            <a:off x="1667625" y="1948450"/>
            <a:ext cx="5904300" cy="10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Hello World!</a:t>
            </a:r>
            <a:endParaRPr/>
          </a:p>
        </p:txBody>
      </p:sp>
      <p:sp>
        <p:nvSpPr>
          <p:cNvPr id="149" name="Google Shape;149;p31"/>
          <p:cNvSpPr txBox="1"/>
          <p:nvPr>
            <p:ph idx="1" type="subTitle"/>
          </p:nvPr>
        </p:nvSpPr>
        <p:spPr>
          <a:xfrm>
            <a:off x="3528306" y="2995274"/>
            <a:ext cx="20874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50" name="Google Shape;150;p31"/>
          <p:cNvSpPr/>
          <p:nvPr/>
        </p:nvSpPr>
        <p:spPr>
          <a:xfrm rot="1580594">
            <a:off x="6140135" y="2366586"/>
            <a:ext cx="6826856" cy="591413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1"/>
          <p:cNvSpPr/>
          <p:nvPr/>
        </p:nvSpPr>
        <p:spPr>
          <a:xfrm rot="1580594">
            <a:off x="-3718240" y="-3110289"/>
            <a:ext cx="6826856" cy="591413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 name="Shape 155"/>
        <p:cNvGrpSpPr/>
        <p:nvPr/>
      </p:nvGrpSpPr>
      <p:grpSpPr>
        <a:xfrm>
          <a:off x="0" y="0"/>
          <a:ext cx="0" cy="0"/>
          <a:chOff x="0" y="0"/>
          <a:chExt cx="0" cy="0"/>
        </a:xfrm>
      </p:grpSpPr>
      <p:sp>
        <p:nvSpPr>
          <p:cNvPr id="156" name="Google Shape;156;p32"/>
          <p:cNvSpPr txBox="1"/>
          <p:nvPr>
            <p:ph type="title"/>
          </p:nvPr>
        </p:nvSpPr>
        <p:spPr>
          <a:xfrm>
            <a:off x="2407325" y="509179"/>
            <a:ext cx="43293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57" name="Google Shape;157;p32"/>
          <p:cNvSpPr txBox="1"/>
          <p:nvPr>
            <p:ph idx="1" type="body"/>
          </p:nvPr>
        </p:nvSpPr>
        <p:spPr>
          <a:xfrm>
            <a:off x="1917900" y="1350325"/>
            <a:ext cx="5308200" cy="313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000"/>
              <a:t>Here’s what you’ll find in this Slidesgo template: </a:t>
            </a:r>
            <a:endParaRPr sz="1000"/>
          </a:p>
          <a:p>
            <a:pPr indent="0" lvl="0" marL="0" rtl="0" algn="l">
              <a:lnSpc>
                <a:spcPct val="100000"/>
              </a:lnSpc>
              <a:spcBef>
                <a:spcPts val="1600"/>
              </a:spcBef>
              <a:spcAft>
                <a:spcPts val="0"/>
              </a:spcAft>
              <a:buClr>
                <a:schemeClr val="dk1"/>
              </a:buClr>
              <a:buSzPts val="1100"/>
              <a:buFont typeface="Arial"/>
              <a:buNone/>
            </a:pPr>
            <a:r>
              <a:t/>
            </a:r>
            <a:endParaRPr sz="1000"/>
          </a:p>
          <a:p>
            <a:pPr indent="-292100" lvl="0" marL="457200" rtl="0" algn="l">
              <a:spcBef>
                <a:spcPts val="0"/>
              </a:spcBef>
              <a:spcAft>
                <a:spcPts val="0"/>
              </a:spcAft>
              <a:buClr>
                <a:schemeClr val="accent1"/>
              </a:buClr>
              <a:buSzPts val="1000"/>
              <a:buFont typeface="Assistant"/>
              <a:buAutoNum type="arabicPeriod"/>
            </a:pPr>
            <a:r>
              <a:rPr lang="en" sz="1000"/>
              <a:t>A slide structure based on a multi-purpose presentation template, which you can easily adapt to your needs. For more info on how to edit the template, please visit </a:t>
            </a:r>
            <a:r>
              <a:rPr lang="en" sz="1000">
                <a:uFill>
                  <a:noFill/>
                </a:uFill>
                <a:latin typeface="Assistant SemiBold"/>
                <a:ea typeface="Assistant SemiBold"/>
                <a:cs typeface="Assistant SemiBold"/>
                <a:sym typeface="Assistant SemiBold"/>
                <a:hlinkClick r:id="rId3"/>
              </a:rPr>
              <a:t>Slidesgo School</a:t>
            </a:r>
            <a:r>
              <a:rPr lang="en" sz="1000">
                <a:latin typeface="Assistant SemiBold"/>
                <a:ea typeface="Assistant SemiBold"/>
                <a:cs typeface="Assistant SemiBold"/>
                <a:sym typeface="Assistant SemiBold"/>
              </a:rPr>
              <a:t> </a:t>
            </a:r>
            <a:r>
              <a:rPr lang="en" sz="1000"/>
              <a:t>or read our </a:t>
            </a:r>
            <a:r>
              <a:rPr lang="en" sz="1000">
                <a:uFill>
                  <a:noFill/>
                </a:uFill>
                <a:latin typeface="Assistant SemiBold"/>
                <a:ea typeface="Assistant SemiBold"/>
                <a:cs typeface="Assistant SemiBold"/>
                <a:sym typeface="Assistant SemiBold"/>
                <a:hlinkClick r:id="rId4"/>
              </a:rPr>
              <a:t>FAQs</a:t>
            </a:r>
            <a:r>
              <a:rPr lang="en" sz="1000"/>
              <a:t>.</a:t>
            </a:r>
            <a:endParaRPr sz="1000"/>
          </a:p>
          <a:p>
            <a:pPr indent="-292100" lvl="0" marL="457200" rtl="0" algn="l">
              <a:spcBef>
                <a:spcPts val="0"/>
              </a:spcBef>
              <a:spcAft>
                <a:spcPts val="0"/>
              </a:spcAft>
              <a:buClr>
                <a:schemeClr val="accent1"/>
              </a:buClr>
              <a:buSzPts val="1000"/>
              <a:buFont typeface="Assistant"/>
              <a:buAutoNum type="arabicPeriod"/>
            </a:pPr>
            <a:r>
              <a:rPr lang="en" sz="1000"/>
              <a:t>A </a:t>
            </a:r>
            <a:r>
              <a:rPr lang="en" sz="1000">
                <a:uFill>
                  <a:noFill/>
                </a:uFill>
                <a:latin typeface="Assistant SemiBold"/>
                <a:ea typeface="Assistant SemiBold"/>
                <a:cs typeface="Assistant SemiBold"/>
                <a:sym typeface="Assistant SemiBold"/>
                <a:hlinkClick action="ppaction://hlinksldjump" r:id="rId5"/>
              </a:rPr>
              <a:t>thanks </a:t>
            </a:r>
            <a:r>
              <a:rPr lang="en" sz="1000"/>
              <a:t>slide, which you must keep so that proper credits for our design are given.</a:t>
            </a:r>
            <a:endParaRPr sz="1000"/>
          </a:p>
          <a:p>
            <a:pPr indent="-292100" lvl="0" marL="457200" rtl="0" algn="l">
              <a:spcBef>
                <a:spcPts val="0"/>
              </a:spcBef>
              <a:spcAft>
                <a:spcPts val="0"/>
              </a:spcAft>
              <a:buClr>
                <a:schemeClr val="accent1"/>
              </a:buClr>
              <a:buSzPts val="1000"/>
              <a:buFont typeface="Assistant"/>
              <a:buAutoNum type="arabicPeriod"/>
            </a:pPr>
            <a:r>
              <a:rPr lang="en" sz="1000"/>
              <a:t>A </a:t>
            </a:r>
            <a:r>
              <a:rPr lang="en" sz="1000">
                <a:uFill>
                  <a:noFill/>
                </a:uFill>
                <a:latin typeface="Assistant SemiBold"/>
                <a:ea typeface="Assistant SemiBold"/>
                <a:cs typeface="Assistant SemiBold"/>
                <a:sym typeface="Assistant SemiBold"/>
                <a:hlinkClick action="ppaction://hlinksldjump" r:id="rId6"/>
              </a:rPr>
              <a:t>resources </a:t>
            </a:r>
            <a:r>
              <a:rPr lang="en" sz="1000"/>
              <a:t>slide, where you’ll find links to all the elements used in the template.</a:t>
            </a:r>
            <a:endParaRPr sz="1000"/>
          </a:p>
          <a:p>
            <a:pPr indent="-292100" lvl="0" marL="457200" rtl="0" algn="l">
              <a:spcBef>
                <a:spcPts val="0"/>
              </a:spcBef>
              <a:spcAft>
                <a:spcPts val="0"/>
              </a:spcAft>
              <a:buClr>
                <a:schemeClr val="accent1"/>
              </a:buClr>
              <a:buSzPts val="1000"/>
              <a:buFont typeface="Assistant"/>
              <a:buAutoNum type="arabicPeriod"/>
            </a:pPr>
            <a:r>
              <a:rPr lang="en" sz="1000">
                <a:uFill>
                  <a:noFill/>
                </a:uFill>
                <a:latin typeface="Assistant SemiBold"/>
                <a:ea typeface="Assistant SemiBold"/>
                <a:cs typeface="Assistant SemiBold"/>
                <a:sym typeface="Assistant SemiBold"/>
                <a:hlinkClick/>
              </a:rPr>
              <a:t>Instructions for use</a:t>
            </a:r>
            <a:r>
              <a:rPr lang="en" sz="1000">
                <a:latin typeface="Assistant SemiBold"/>
                <a:ea typeface="Assistant SemiBold"/>
                <a:cs typeface="Assistant SemiBold"/>
                <a:sym typeface="Assistant SemiBold"/>
              </a:rPr>
              <a:t>.</a:t>
            </a:r>
            <a:endParaRPr sz="1000">
              <a:latin typeface="Assistant SemiBold"/>
              <a:ea typeface="Assistant SemiBold"/>
              <a:cs typeface="Assistant SemiBold"/>
              <a:sym typeface="Assistant SemiBold"/>
            </a:endParaRPr>
          </a:p>
          <a:p>
            <a:pPr indent="-292100" lvl="0" marL="457200" rtl="0" algn="l">
              <a:spcBef>
                <a:spcPts val="0"/>
              </a:spcBef>
              <a:spcAft>
                <a:spcPts val="0"/>
              </a:spcAft>
              <a:buClr>
                <a:schemeClr val="accent1"/>
              </a:buClr>
              <a:buSzPts val="1000"/>
              <a:buFont typeface="Assistant"/>
              <a:buAutoNum type="arabicPeriod"/>
            </a:pPr>
            <a:r>
              <a:rPr lang="en" sz="1000"/>
              <a:t>Final slides with: </a:t>
            </a:r>
            <a:endParaRPr sz="1000"/>
          </a:p>
          <a:p>
            <a:pPr indent="-292100" lvl="0" marL="914400" rtl="0" algn="l">
              <a:spcBef>
                <a:spcPts val="0"/>
              </a:spcBef>
              <a:spcAft>
                <a:spcPts val="0"/>
              </a:spcAft>
              <a:buClr>
                <a:schemeClr val="accent1"/>
              </a:buClr>
              <a:buSzPts val="1000"/>
              <a:buFont typeface="Roboto Condensed Light"/>
              <a:buChar char="⬡"/>
            </a:pPr>
            <a:r>
              <a:rPr lang="en" sz="1000"/>
              <a:t>The</a:t>
            </a:r>
            <a:r>
              <a:rPr lang="en" sz="1000">
                <a:uFill>
                  <a:noFill/>
                </a:uFill>
                <a:latin typeface="Assistant SemiBold"/>
                <a:ea typeface="Assistant SemiBold"/>
                <a:cs typeface="Assistant SemiBold"/>
                <a:sym typeface="Assistant SemiBold"/>
                <a:hlinkClick/>
              </a:rPr>
              <a:t> fonts and colors</a:t>
            </a:r>
            <a:r>
              <a:rPr lang="en" sz="1000"/>
              <a:t> used in the template.</a:t>
            </a:r>
            <a:endParaRPr sz="1000"/>
          </a:p>
          <a:p>
            <a:pPr indent="-292100" lvl="0" marL="914400" rtl="0" algn="l">
              <a:spcBef>
                <a:spcPts val="0"/>
              </a:spcBef>
              <a:spcAft>
                <a:spcPts val="0"/>
              </a:spcAft>
              <a:buClr>
                <a:schemeClr val="accent1"/>
              </a:buClr>
              <a:buSzPts val="1000"/>
              <a:buFont typeface="Roboto Condensed Light"/>
              <a:buChar char="⬡"/>
            </a:pPr>
            <a:r>
              <a:rPr lang="en" sz="1000"/>
              <a:t>More</a:t>
            </a:r>
            <a:r>
              <a:rPr lang="en" sz="1000">
                <a:uFill>
                  <a:noFill/>
                </a:uFill>
                <a:latin typeface="Assistant SemiBold"/>
                <a:ea typeface="Assistant SemiBold"/>
                <a:cs typeface="Assistant SemiBold"/>
                <a:sym typeface="Assistant SemiBold"/>
                <a:hlinkClick/>
              </a:rPr>
              <a:t> infographic resources</a:t>
            </a:r>
            <a:r>
              <a:rPr lang="en" sz="1000"/>
              <a:t>, whose size and color can be edited. </a:t>
            </a:r>
            <a:endParaRPr sz="1000"/>
          </a:p>
          <a:p>
            <a:pPr indent="-292100" lvl="0" marL="914400" rtl="0" algn="l">
              <a:spcBef>
                <a:spcPts val="0"/>
              </a:spcBef>
              <a:spcAft>
                <a:spcPts val="0"/>
              </a:spcAft>
              <a:buClr>
                <a:schemeClr val="accent1"/>
              </a:buClr>
              <a:buSzPts val="1000"/>
              <a:buFont typeface="Roboto Condensed Light"/>
              <a:buChar char="⬡"/>
            </a:pPr>
            <a:r>
              <a:rPr lang="en" sz="1000"/>
              <a:t>Sets of </a:t>
            </a:r>
            <a:r>
              <a:rPr lang="en" sz="1000">
                <a:uFill>
                  <a:noFill/>
                </a:uFill>
                <a:latin typeface="Assistant SemiBold"/>
                <a:ea typeface="Assistant SemiBold"/>
                <a:cs typeface="Assistant SemiBold"/>
                <a:sym typeface="Assistant SemiBold"/>
                <a:hlinkClick/>
              </a:rPr>
              <a:t>customizable icons</a:t>
            </a:r>
            <a:r>
              <a:rPr lang="en" sz="1000"/>
              <a:t> of the following themes: general, business, avatar, creative process, education, help &amp; support, medical, nature, performing arts, SEO &amp; marketing, and teamwork.</a:t>
            </a:r>
            <a:endParaRPr sz="1100">
              <a:latin typeface="Assistant"/>
              <a:ea typeface="Assistant"/>
              <a:cs typeface="Assistant"/>
              <a:sym typeface="Assistant"/>
            </a:endParaRPr>
          </a:p>
          <a:p>
            <a:pPr indent="0" lvl="0" marL="0" rtl="0" algn="l">
              <a:spcBef>
                <a:spcPts val="1600"/>
              </a:spcBef>
              <a:spcAft>
                <a:spcPts val="0"/>
              </a:spcAft>
              <a:buClr>
                <a:schemeClr val="dk1"/>
              </a:buClr>
              <a:buSzPts val="1100"/>
              <a:buFont typeface="Arial"/>
              <a:buNone/>
            </a:pPr>
            <a:r>
              <a:t/>
            </a:r>
            <a:endParaRPr sz="1100">
              <a:latin typeface="Assistant"/>
              <a:ea typeface="Assistant"/>
              <a:cs typeface="Assistant"/>
              <a:sym typeface="Assistant"/>
            </a:endParaRPr>
          </a:p>
          <a:p>
            <a:pPr indent="0" lvl="0" marL="0" rtl="0" algn="l">
              <a:spcBef>
                <a:spcPts val="0"/>
              </a:spcBef>
              <a:spcAft>
                <a:spcPts val="0"/>
              </a:spcAft>
              <a:buClr>
                <a:schemeClr val="dk1"/>
              </a:buClr>
              <a:buSzPts val="1100"/>
              <a:buFont typeface="Arial"/>
              <a:buNone/>
            </a:pPr>
            <a:r>
              <a:t/>
            </a:r>
            <a:endParaRPr sz="1100">
              <a:latin typeface="Assistant"/>
              <a:ea typeface="Assistant"/>
              <a:cs typeface="Assistant"/>
              <a:sym typeface="Assistant"/>
            </a:endParaRPr>
          </a:p>
          <a:p>
            <a:pPr indent="0" lvl="0" marL="0" rtl="0" algn="ctr">
              <a:lnSpc>
                <a:spcPct val="100000"/>
              </a:lnSpc>
              <a:spcBef>
                <a:spcPts val="0"/>
              </a:spcBef>
              <a:spcAft>
                <a:spcPts val="0"/>
              </a:spcAft>
              <a:buClr>
                <a:schemeClr val="dk1"/>
              </a:buClr>
              <a:buSzPts val="1100"/>
              <a:buFont typeface="Arial"/>
              <a:buNone/>
            </a:pPr>
            <a:r>
              <a:rPr lang="en" sz="1000"/>
              <a:t>You can delete this slide when you’re done editing the presentation.</a:t>
            </a:r>
            <a:endParaRPr/>
          </a:p>
          <a:p>
            <a:pPr indent="0" lvl="0" marL="0" rtl="0" algn="l">
              <a:spcBef>
                <a:spcPts val="0"/>
              </a:spcBef>
              <a:spcAft>
                <a:spcPts val="0"/>
              </a:spcAft>
              <a:buClr>
                <a:schemeClr val="dk1"/>
              </a:buClr>
              <a:buSzPts val="1100"/>
              <a:buFont typeface="Arial"/>
              <a:buNone/>
            </a:pPr>
            <a:r>
              <a:t/>
            </a:r>
            <a:endParaRPr sz="1100">
              <a:latin typeface="Assistant"/>
              <a:ea typeface="Assistant"/>
              <a:cs typeface="Assistant"/>
              <a:sym typeface="Assistant"/>
            </a:endParaRPr>
          </a:p>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1" name="Shape 161"/>
        <p:cNvGrpSpPr/>
        <p:nvPr/>
      </p:nvGrpSpPr>
      <p:grpSpPr>
        <a:xfrm>
          <a:off x="0" y="0"/>
          <a:ext cx="0" cy="0"/>
          <a:chOff x="0" y="0"/>
          <a:chExt cx="0" cy="0"/>
        </a:xfrm>
      </p:grpSpPr>
      <p:sp>
        <p:nvSpPr>
          <p:cNvPr id="162" name="Google Shape;162;p33"/>
          <p:cNvSpPr txBox="1"/>
          <p:nvPr>
            <p:ph type="ctrTitle"/>
          </p:nvPr>
        </p:nvSpPr>
        <p:spPr>
          <a:xfrm flipH="1">
            <a:off x="3023525" y="2324625"/>
            <a:ext cx="3096900" cy="103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63" name="Google Shape;163;p33"/>
          <p:cNvSpPr txBox="1"/>
          <p:nvPr>
            <p:ph idx="1" type="subTitle"/>
          </p:nvPr>
        </p:nvSpPr>
        <p:spPr>
          <a:xfrm flipH="1">
            <a:off x="2923200" y="3320090"/>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 could be the part of the presentation where you can introduce yourself, write your email…</a:t>
            </a:r>
            <a:endParaRPr/>
          </a:p>
        </p:txBody>
      </p:sp>
      <p:sp>
        <p:nvSpPr>
          <p:cNvPr id="164" name="Google Shape;164;p33"/>
          <p:cNvSpPr/>
          <p:nvPr/>
        </p:nvSpPr>
        <p:spPr>
          <a:xfrm rot="1799869">
            <a:off x="4129486" y="1365894"/>
            <a:ext cx="885058" cy="766654"/>
          </a:xfrm>
          <a:prstGeom prst="hexagon">
            <a:avLst>
              <a:gd fmla="val 27582"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 name="Google Shape;165;p33"/>
          <p:cNvGrpSpPr/>
          <p:nvPr/>
        </p:nvGrpSpPr>
        <p:grpSpPr>
          <a:xfrm>
            <a:off x="4388647" y="1554924"/>
            <a:ext cx="366664" cy="366981"/>
            <a:chOff x="2185372" y="1957799"/>
            <a:chExt cx="366664" cy="366981"/>
          </a:xfrm>
        </p:grpSpPr>
        <p:sp>
          <p:nvSpPr>
            <p:cNvPr id="166" name="Google Shape;166;p3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7" name="Shape 177"/>
        <p:cNvGrpSpPr/>
        <p:nvPr/>
      </p:nvGrpSpPr>
      <p:grpSpPr>
        <a:xfrm>
          <a:off x="0" y="0"/>
          <a:ext cx="0" cy="0"/>
          <a:chOff x="0" y="0"/>
          <a:chExt cx="0" cy="0"/>
        </a:xfrm>
      </p:grpSpPr>
      <p:sp>
        <p:nvSpPr>
          <p:cNvPr id="178" name="Google Shape;178;p34"/>
          <p:cNvSpPr txBox="1"/>
          <p:nvPr>
            <p:ph type="ctrTitle"/>
          </p:nvPr>
        </p:nvSpPr>
        <p:spPr>
          <a:xfrm flipH="1">
            <a:off x="5694581" y="2185151"/>
            <a:ext cx="2395800" cy="6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79" name="Google Shape;179;p34"/>
          <p:cNvSpPr txBox="1"/>
          <p:nvPr>
            <p:ph idx="1" type="subTitle"/>
          </p:nvPr>
        </p:nvSpPr>
        <p:spPr>
          <a:xfrm flipH="1">
            <a:off x="2666975" y="798050"/>
            <a:ext cx="5423400" cy="1268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80" name="Google Shape;180;p34"/>
          <p:cNvSpPr/>
          <p:nvPr/>
        </p:nvSpPr>
        <p:spPr>
          <a:xfrm rot="1710083">
            <a:off x="6583926" y="3965548"/>
            <a:ext cx="3458444" cy="2996255"/>
          </a:xfrm>
          <a:prstGeom prst="hexagon">
            <a:avLst>
              <a:gd fmla="val 27814"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4"/>
          <p:cNvSpPr/>
          <p:nvPr/>
        </p:nvSpPr>
        <p:spPr>
          <a:xfrm rot="1710083">
            <a:off x="-922124" y="-1047927"/>
            <a:ext cx="3458444" cy="2996255"/>
          </a:xfrm>
          <a:prstGeom prst="hexagon">
            <a:avLst>
              <a:gd fmla="val 27814"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5" name="Shape 185"/>
        <p:cNvGrpSpPr/>
        <p:nvPr/>
      </p:nvGrpSpPr>
      <p:grpSpPr>
        <a:xfrm>
          <a:off x="0" y="0"/>
          <a:ext cx="0" cy="0"/>
          <a:chOff x="0" y="0"/>
          <a:chExt cx="0" cy="0"/>
        </a:xfrm>
      </p:grpSpPr>
      <p:sp>
        <p:nvSpPr>
          <p:cNvPr id="186" name="Google Shape;186;p35"/>
          <p:cNvSpPr/>
          <p:nvPr/>
        </p:nvSpPr>
        <p:spPr>
          <a:xfrm rot="1710056">
            <a:off x="-1977868" y="-297298"/>
            <a:ext cx="6513359" cy="5642947"/>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5"/>
          <p:cNvSpPr txBox="1"/>
          <p:nvPr>
            <p:ph type="ctrTitle"/>
          </p:nvPr>
        </p:nvSpPr>
        <p:spPr>
          <a:xfrm>
            <a:off x="5344459" y="2052125"/>
            <a:ext cx="1911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188" name="Google Shape;188;p35"/>
          <p:cNvSpPr txBox="1"/>
          <p:nvPr>
            <p:ph idx="1" type="subTitle"/>
          </p:nvPr>
        </p:nvSpPr>
        <p:spPr>
          <a:xfrm>
            <a:off x="5065784" y="2513575"/>
            <a:ext cx="246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89" name="Google Shape;189;p35"/>
          <p:cNvSpPr txBox="1"/>
          <p:nvPr>
            <p:ph idx="2" type="title"/>
          </p:nvPr>
        </p:nvSpPr>
        <p:spPr>
          <a:xfrm>
            <a:off x="1540117" y="2282853"/>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 name="Shape 193"/>
        <p:cNvGrpSpPr/>
        <p:nvPr/>
      </p:nvGrpSpPr>
      <p:grpSpPr>
        <a:xfrm>
          <a:off x="0" y="0"/>
          <a:ext cx="0" cy="0"/>
          <a:chOff x="0" y="0"/>
          <a:chExt cx="0" cy="0"/>
        </a:xfrm>
      </p:grpSpPr>
      <p:sp>
        <p:nvSpPr>
          <p:cNvPr id="194" name="Google Shape;194;p36"/>
          <p:cNvSpPr txBox="1"/>
          <p:nvPr>
            <p:ph idx="1" type="body"/>
          </p:nvPr>
        </p:nvSpPr>
        <p:spPr>
          <a:xfrm>
            <a:off x="1917900" y="2134800"/>
            <a:ext cx="5308200" cy="14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Do you know what helps you make your point clear? Lists like this one:</a:t>
            </a:r>
            <a:br>
              <a:rPr lang="en">
                <a:solidFill>
                  <a:schemeClr val="lt1"/>
                </a:solidFill>
              </a:rPr>
            </a:br>
            <a:endParaRPr>
              <a:solidFill>
                <a:schemeClr val="lt1"/>
              </a:solidFill>
            </a:endParaRPr>
          </a:p>
          <a:p>
            <a:pPr indent="-304800" lvl="0" marL="457200" rtl="0" algn="l">
              <a:spcBef>
                <a:spcPts val="0"/>
              </a:spcBef>
              <a:spcAft>
                <a:spcPts val="0"/>
              </a:spcAft>
              <a:buClr>
                <a:schemeClr val="accent1"/>
              </a:buClr>
              <a:buSzPts val="1200"/>
              <a:buFont typeface="Barlow Semi Condensed"/>
              <a:buChar char="⬡"/>
            </a:pPr>
            <a:r>
              <a:rPr lang="en"/>
              <a:t>T</a:t>
            </a:r>
            <a:r>
              <a:rPr lang="en">
                <a:solidFill>
                  <a:schemeClr val="lt1"/>
                </a:solidFill>
              </a:rPr>
              <a:t>hey’re simple </a:t>
            </a:r>
            <a:endParaRPr>
              <a:solidFill>
                <a:schemeClr val="lt1"/>
              </a:solidFill>
            </a:endParaRPr>
          </a:p>
          <a:p>
            <a:pPr indent="-304800" lvl="0" marL="457200" rtl="0" algn="l">
              <a:spcBef>
                <a:spcPts val="0"/>
              </a:spcBef>
              <a:spcAft>
                <a:spcPts val="0"/>
              </a:spcAft>
              <a:buClr>
                <a:schemeClr val="accent1"/>
              </a:buClr>
              <a:buSzPts val="1200"/>
              <a:buFont typeface="Barlow Semi Condensed"/>
              <a:buChar char="⬡"/>
            </a:pPr>
            <a:r>
              <a:rPr lang="en">
                <a:solidFill>
                  <a:schemeClr val="lt1"/>
                </a:solidFill>
              </a:rPr>
              <a:t>You can organize your ideas clearly</a:t>
            </a:r>
            <a:endParaRPr>
              <a:solidFill>
                <a:schemeClr val="lt1"/>
              </a:solidFill>
            </a:endParaRPr>
          </a:p>
          <a:p>
            <a:pPr indent="-304800" lvl="0" marL="457200" rtl="0" algn="l">
              <a:spcBef>
                <a:spcPts val="0"/>
              </a:spcBef>
              <a:spcAft>
                <a:spcPts val="0"/>
              </a:spcAft>
              <a:buClr>
                <a:schemeClr val="accent1"/>
              </a:buClr>
              <a:buSzPts val="1200"/>
              <a:buFont typeface="Barlow Semi Condensed"/>
              <a:buChar char="⬡"/>
            </a:pPr>
            <a:r>
              <a:rPr lang="en"/>
              <a:t>Y</a:t>
            </a:r>
            <a:r>
              <a:rPr lang="en">
                <a:solidFill>
                  <a:schemeClr val="lt1"/>
                </a:solidFill>
              </a:rPr>
              <a:t>ou’ll never forget to buy milk!</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ctr">
              <a:spcBef>
                <a:spcPts val="0"/>
              </a:spcBef>
              <a:spcAft>
                <a:spcPts val="0"/>
              </a:spcAft>
              <a:buClr>
                <a:schemeClr val="dk1"/>
              </a:buClr>
              <a:buSzPts val="1100"/>
              <a:buFont typeface="Arial"/>
              <a:buNone/>
            </a:pPr>
            <a:r>
              <a:rPr lang="en">
                <a:solidFill>
                  <a:schemeClr val="lt1"/>
                </a:solidFill>
              </a:rPr>
              <a:t>And the most important thing: the audience won’t miss the point of your presentation</a:t>
            </a:r>
            <a:endParaRPr>
              <a:solidFill>
                <a:schemeClr val="lt1"/>
              </a:solidFill>
            </a:endParaRPr>
          </a:p>
        </p:txBody>
      </p:sp>
      <p:sp>
        <p:nvSpPr>
          <p:cNvPr id="195" name="Google Shape;195;p36"/>
          <p:cNvSpPr txBox="1"/>
          <p:nvPr>
            <p:ph type="title"/>
          </p:nvPr>
        </p:nvSpPr>
        <p:spPr>
          <a:xfrm>
            <a:off x="2667897" y="509191"/>
            <a:ext cx="38082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r>
              <a:rPr lang="en"/>
              <a: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9" name="Shape 199"/>
        <p:cNvGrpSpPr/>
        <p:nvPr/>
      </p:nvGrpSpPr>
      <p:grpSpPr>
        <a:xfrm>
          <a:off x="0" y="0"/>
          <a:ext cx="0" cy="0"/>
          <a:chOff x="0" y="0"/>
          <a:chExt cx="0" cy="0"/>
        </a:xfrm>
      </p:grpSpPr>
      <p:sp>
        <p:nvSpPr>
          <p:cNvPr id="200" name="Google Shape;200;p37"/>
          <p:cNvSpPr txBox="1"/>
          <p:nvPr>
            <p:ph idx="4" type="title"/>
          </p:nvPr>
        </p:nvSpPr>
        <p:spPr>
          <a:xfrm>
            <a:off x="2781001" y="514219"/>
            <a:ext cx="35820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201" name="Google Shape;201;p37"/>
          <p:cNvSpPr txBox="1"/>
          <p:nvPr>
            <p:ph type="ctrTitle"/>
          </p:nvPr>
        </p:nvSpPr>
        <p:spPr>
          <a:xfrm flipH="1">
            <a:off x="2156175" y="2232800"/>
            <a:ext cx="1729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02" name="Google Shape;202;p37"/>
          <p:cNvSpPr txBox="1"/>
          <p:nvPr>
            <p:ph idx="1" type="subTitle"/>
          </p:nvPr>
        </p:nvSpPr>
        <p:spPr>
          <a:xfrm flipH="1">
            <a:off x="2156350" y="2729278"/>
            <a:ext cx="2310900" cy="160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03" name="Google Shape;203;p37"/>
          <p:cNvSpPr txBox="1"/>
          <p:nvPr>
            <p:ph idx="2" type="ctrTitle"/>
          </p:nvPr>
        </p:nvSpPr>
        <p:spPr>
          <a:xfrm flipH="1">
            <a:off x="5530427" y="2234925"/>
            <a:ext cx="1548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204" name="Google Shape;204;p37"/>
          <p:cNvSpPr txBox="1"/>
          <p:nvPr>
            <p:ph idx="3" type="subTitle"/>
          </p:nvPr>
        </p:nvSpPr>
        <p:spPr>
          <a:xfrm flipH="1">
            <a:off x="4767826" y="2735189"/>
            <a:ext cx="2310900" cy="160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205" name="Google Shape;205;p37"/>
          <p:cNvSpPr/>
          <p:nvPr/>
        </p:nvSpPr>
        <p:spPr>
          <a:xfrm rot="1845201">
            <a:off x="7189488" y="1625995"/>
            <a:ext cx="2704054" cy="2342463"/>
          </a:xfrm>
          <a:prstGeom prst="hexagon">
            <a:avLst>
              <a:gd fmla="val 27814"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 name="Google Shape;206;p37"/>
          <p:cNvGrpSpPr/>
          <p:nvPr/>
        </p:nvGrpSpPr>
        <p:grpSpPr>
          <a:xfrm>
            <a:off x="1159721" y="2522100"/>
            <a:ext cx="273046" cy="337801"/>
            <a:chOff x="2667821" y="3361108"/>
            <a:chExt cx="273046" cy="337801"/>
          </a:xfrm>
        </p:grpSpPr>
        <p:sp>
          <p:nvSpPr>
            <p:cNvPr id="207" name="Google Shape;207;p3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 name="Google Shape;226;p37"/>
          <p:cNvSpPr/>
          <p:nvPr/>
        </p:nvSpPr>
        <p:spPr>
          <a:xfrm>
            <a:off x="7826792" y="2558063"/>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7"/>
          <p:cNvSpPr/>
          <p:nvPr/>
        </p:nvSpPr>
        <p:spPr>
          <a:xfrm rot="1845201">
            <a:off x="-749562" y="1625995"/>
            <a:ext cx="2704054" cy="2342463"/>
          </a:xfrm>
          <a:prstGeom prst="hexagon">
            <a:avLst>
              <a:gd fmla="val 27814"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1" name="Shape 231"/>
        <p:cNvGrpSpPr/>
        <p:nvPr/>
      </p:nvGrpSpPr>
      <p:grpSpPr>
        <a:xfrm>
          <a:off x="0" y="0"/>
          <a:ext cx="0" cy="0"/>
          <a:chOff x="0" y="0"/>
          <a:chExt cx="0" cy="0"/>
        </a:xfrm>
      </p:grpSpPr>
      <p:sp>
        <p:nvSpPr>
          <p:cNvPr id="232" name="Google Shape;232;p38"/>
          <p:cNvSpPr txBox="1"/>
          <p:nvPr>
            <p:ph idx="2" type="title"/>
          </p:nvPr>
        </p:nvSpPr>
        <p:spPr>
          <a:xfrm>
            <a:off x="2447700" y="509674"/>
            <a:ext cx="4248600" cy="77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233" name="Google Shape;233;p38"/>
          <p:cNvSpPr/>
          <p:nvPr/>
        </p:nvSpPr>
        <p:spPr>
          <a:xfrm>
            <a:off x="942713" y="1657628"/>
            <a:ext cx="1295100" cy="11211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8"/>
          <p:cNvSpPr/>
          <p:nvPr/>
        </p:nvSpPr>
        <p:spPr>
          <a:xfrm>
            <a:off x="942713" y="3345003"/>
            <a:ext cx="1295100" cy="11211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5" name="Google Shape;235;p38"/>
          <p:cNvCxnSpPr/>
          <p:nvPr/>
        </p:nvCxnSpPr>
        <p:spPr>
          <a:xfrm>
            <a:off x="2237813" y="2218178"/>
            <a:ext cx="2472000" cy="0"/>
          </a:xfrm>
          <a:prstGeom prst="straightConnector1">
            <a:avLst/>
          </a:prstGeom>
          <a:noFill/>
          <a:ln cap="flat" cmpd="sng" w="9525">
            <a:solidFill>
              <a:srgbClr val="FFEEB1"/>
            </a:solidFill>
            <a:prstDash val="solid"/>
            <a:round/>
            <a:headEnd len="med" w="med" type="none"/>
            <a:tailEnd len="med" w="med" type="none"/>
          </a:ln>
        </p:spPr>
      </p:cxnSp>
      <p:cxnSp>
        <p:nvCxnSpPr>
          <p:cNvPr id="236" name="Google Shape;236;p38"/>
          <p:cNvCxnSpPr/>
          <p:nvPr/>
        </p:nvCxnSpPr>
        <p:spPr>
          <a:xfrm>
            <a:off x="2237813" y="3905553"/>
            <a:ext cx="2472000" cy="0"/>
          </a:xfrm>
          <a:prstGeom prst="straightConnector1">
            <a:avLst/>
          </a:prstGeom>
          <a:noFill/>
          <a:ln cap="flat" cmpd="sng" w="9525">
            <a:solidFill>
              <a:srgbClr val="FFEEB1"/>
            </a:solidFill>
            <a:prstDash val="solid"/>
            <a:round/>
            <a:headEnd len="med" w="med" type="none"/>
            <a:tailEnd len="med" w="med" type="none"/>
          </a:ln>
        </p:spPr>
      </p:cxnSp>
      <p:sp>
        <p:nvSpPr>
          <p:cNvPr id="237" name="Google Shape;237;p38"/>
          <p:cNvSpPr/>
          <p:nvPr/>
        </p:nvSpPr>
        <p:spPr>
          <a:xfrm flipH="1">
            <a:off x="6906188" y="2492691"/>
            <a:ext cx="1295100" cy="11211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 name="Google Shape;238;p38"/>
          <p:cNvCxnSpPr/>
          <p:nvPr/>
        </p:nvCxnSpPr>
        <p:spPr>
          <a:xfrm rot="10800000">
            <a:off x="4434188" y="3053241"/>
            <a:ext cx="2472000" cy="0"/>
          </a:xfrm>
          <a:prstGeom prst="straightConnector1">
            <a:avLst/>
          </a:prstGeom>
          <a:noFill/>
          <a:ln cap="flat" cmpd="sng" w="9525">
            <a:solidFill>
              <a:srgbClr val="FFEEB1"/>
            </a:solidFill>
            <a:prstDash val="solid"/>
            <a:round/>
            <a:headEnd len="med" w="med" type="none"/>
            <a:tailEnd len="med" w="med" type="none"/>
          </a:ln>
        </p:spPr>
      </p:cxnSp>
      <p:sp>
        <p:nvSpPr>
          <p:cNvPr id="239" name="Google Shape;239;p38"/>
          <p:cNvSpPr txBox="1"/>
          <p:nvPr>
            <p:ph idx="1" type="subTitle"/>
          </p:nvPr>
        </p:nvSpPr>
        <p:spPr>
          <a:xfrm>
            <a:off x="4310938" y="3011309"/>
            <a:ext cx="2535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 even hotter than Mercury</a:t>
            </a:r>
            <a:endParaRPr/>
          </a:p>
        </p:txBody>
      </p:sp>
      <p:sp>
        <p:nvSpPr>
          <p:cNvPr id="240" name="Google Shape;240;p38"/>
          <p:cNvSpPr txBox="1"/>
          <p:nvPr>
            <p:ph type="ctrTitle"/>
          </p:nvPr>
        </p:nvSpPr>
        <p:spPr>
          <a:xfrm>
            <a:off x="5543173" y="2512875"/>
            <a:ext cx="1303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grpSp>
        <p:nvGrpSpPr>
          <p:cNvPr id="241" name="Google Shape;241;p38"/>
          <p:cNvGrpSpPr/>
          <p:nvPr/>
        </p:nvGrpSpPr>
        <p:grpSpPr>
          <a:xfrm>
            <a:off x="1424964" y="2038992"/>
            <a:ext cx="330613" cy="358379"/>
            <a:chOff x="3110102" y="1499880"/>
            <a:chExt cx="330613" cy="358379"/>
          </a:xfrm>
        </p:grpSpPr>
        <p:sp>
          <p:nvSpPr>
            <p:cNvPr id="242" name="Google Shape;242;p3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38"/>
          <p:cNvGrpSpPr/>
          <p:nvPr/>
        </p:nvGrpSpPr>
        <p:grpSpPr>
          <a:xfrm>
            <a:off x="1412101" y="3727173"/>
            <a:ext cx="356343" cy="356757"/>
            <a:chOff x="1323901" y="3807173"/>
            <a:chExt cx="356343" cy="356757"/>
          </a:xfrm>
        </p:grpSpPr>
        <p:sp>
          <p:nvSpPr>
            <p:cNvPr id="250" name="Google Shape;250;p3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 name="Google Shape;274;p38"/>
          <p:cNvGrpSpPr/>
          <p:nvPr/>
        </p:nvGrpSpPr>
        <p:grpSpPr>
          <a:xfrm>
            <a:off x="7400374" y="2877520"/>
            <a:ext cx="306759" cy="351445"/>
            <a:chOff x="859262" y="3353920"/>
            <a:chExt cx="306759" cy="351445"/>
          </a:xfrm>
        </p:grpSpPr>
        <p:sp>
          <p:nvSpPr>
            <p:cNvPr id="275" name="Google Shape;275;p3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 name="Google Shape;280;p38"/>
          <p:cNvSpPr txBox="1"/>
          <p:nvPr>
            <p:ph idx="3" type="ctrTitle"/>
          </p:nvPr>
        </p:nvSpPr>
        <p:spPr>
          <a:xfrm>
            <a:off x="2281616" y="1679950"/>
            <a:ext cx="1303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81" name="Google Shape;281;p38"/>
          <p:cNvSpPr txBox="1"/>
          <p:nvPr>
            <p:ph idx="4" type="subTitle"/>
          </p:nvPr>
        </p:nvSpPr>
        <p:spPr>
          <a:xfrm>
            <a:off x="2281600" y="2178380"/>
            <a:ext cx="2535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282" name="Google Shape;282;p38"/>
          <p:cNvSpPr txBox="1"/>
          <p:nvPr>
            <p:ph idx="5" type="ctrTitle"/>
          </p:nvPr>
        </p:nvSpPr>
        <p:spPr>
          <a:xfrm>
            <a:off x="2281616" y="3354341"/>
            <a:ext cx="1303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83" name="Google Shape;283;p38"/>
          <p:cNvSpPr txBox="1"/>
          <p:nvPr>
            <p:ph idx="6" type="subTitle"/>
          </p:nvPr>
        </p:nvSpPr>
        <p:spPr>
          <a:xfrm>
            <a:off x="2281600" y="3852774"/>
            <a:ext cx="2535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in our Solar System. It’s the fourth-largest by diameter and the densest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87" name="Shape 287"/>
        <p:cNvGrpSpPr/>
        <p:nvPr/>
      </p:nvGrpSpPr>
      <p:grpSpPr>
        <a:xfrm>
          <a:off x="0" y="0"/>
          <a:ext cx="0" cy="0"/>
          <a:chOff x="0" y="0"/>
          <a:chExt cx="0" cy="0"/>
        </a:xfrm>
      </p:grpSpPr>
      <p:pic>
        <p:nvPicPr>
          <p:cNvPr id="288" name="Google Shape;288;p39"/>
          <p:cNvPicPr preferRelativeResize="0"/>
          <p:nvPr/>
        </p:nvPicPr>
        <p:blipFill rotWithShape="1">
          <a:blip r:embed="rId4">
            <a:alphaModFix/>
          </a:blip>
          <a:srcRect b="0" l="21172" r="5260" t="0"/>
          <a:stretch/>
        </p:blipFill>
        <p:spPr>
          <a:xfrm>
            <a:off x="3371850" y="-875400"/>
            <a:ext cx="7944000" cy="7199100"/>
          </a:xfrm>
          <a:prstGeom prst="hexagon">
            <a:avLst>
              <a:gd fmla="val 25000" name="adj"/>
              <a:gd fmla="val 115470" name="vf"/>
            </a:avLst>
          </a:prstGeom>
          <a:noFill/>
          <a:ln>
            <a:noFill/>
          </a:ln>
        </p:spPr>
      </p:pic>
      <p:sp>
        <p:nvSpPr>
          <p:cNvPr id="289" name="Google Shape;289;p39"/>
          <p:cNvSpPr txBox="1"/>
          <p:nvPr>
            <p:ph type="ctrTitle"/>
          </p:nvPr>
        </p:nvSpPr>
        <p:spPr>
          <a:xfrm flipH="1">
            <a:off x="624556" y="3543722"/>
            <a:ext cx="253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90" name="Google Shape;290;p39"/>
          <p:cNvSpPr txBox="1"/>
          <p:nvPr>
            <p:ph idx="1" type="subTitle"/>
          </p:nvPr>
        </p:nvSpPr>
        <p:spPr>
          <a:xfrm flipH="1">
            <a:off x="624414" y="4028335"/>
            <a:ext cx="2195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Images reveal large amounts of data, so remember: use an image instead of long texts. </a:t>
            </a:r>
            <a:endParaRPr sz="11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94" name="Shape 294"/>
        <p:cNvGrpSpPr/>
        <p:nvPr/>
      </p:nvGrpSpPr>
      <p:grpSpPr>
        <a:xfrm>
          <a:off x="0" y="0"/>
          <a:ext cx="0" cy="0"/>
          <a:chOff x="0" y="0"/>
          <a:chExt cx="0" cy="0"/>
        </a:xfrm>
      </p:grpSpPr>
      <p:sp>
        <p:nvSpPr>
          <p:cNvPr id="295" name="Google Shape;295;p40"/>
          <p:cNvSpPr txBox="1"/>
          <p:nvPr>
            <p:ph type="ctrTitle"/>
          </p:nvPr>
        </p:nvSpPr>
        <p:spPr>
          <a:xfrm flipH="1">
            <a:off x="2595125" y="3535800"/>
            <a:ext cx="3953700" cy="122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 name="Shape 299"/>
        <p:cNvGrpSpPr/>
        <p:nvPr/>
      </p:nvGrpSpPr>
      <p:grpSpPr>
        <a:xfrm>
          <a:off x="0" y="0"/>
          <a:ext cx="0" cy="0"/>
          <a:chOff x="0" y="0"/>
          <a:chExt cx="0" cy="0"/>
        </a:xfrm>
      </p:grpSpPr>
      <p:sp>
        <p:nvSpPr>
          <p:cNvPr id="300" name="Google Shape;300;p41"/>
          <p:cNvSpPr/>
          <p:nvPr/>
        </p:nvSpPr>
        <p:spPr>
          <a:xfrm rot="1710056">
            <a:off x="4555757" y="-297298"/>
            <a:ext cx="6513359" cy="5642947"/>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1"/>
          <p:cNvSpPr txBox="1"/>
          <p:nvPr>
            <p:ph type="ctrTitle"/>
          </p:nvPr>
        </p:nvSpPr>
        <p:spPr>
          <a:xfrm flipH="1">
            <a:off x="1909362" y="2052125"/>
            <a:ext cx="1911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302" name="Google Shape;302;p41"/>
          <p:cNvSpPr txBox="1"/>
          <p:nvPr>
            <p:ph idx="1" type="subTitle"/>
          </p:nvPr>
        </p:nvSpPr>
        <p:spPr>
          <a:xfrm flipH="1">
            <a:off x="1630637" y="2520976"/>
            <a:ext cx="246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303" name="Google Shape;303;p41"/>
          <p:cNvSpPr txBox="1"/>
          <p:nvPr>
            <p:ph idx="2" type="title"/>
          </p:nvPr>
        </p:nvSpPr>
        <p:spPr>
          <a:xfrm flipH="1">
            <a:off x="5908808" y="2282853"/>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500"/>
              <a:t>02</a:t>
            </a:r>
            <a:endParaRPr sz="55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42"/>
          <p:cNvSpPr txBox="1"/>
          <p:nvPr>
            <p:ph type="ctrTitle"/>
          </p:nvPr>
        </p:nvSpPr>
        <p:spPr>
          <a:xfrm flipH="1">
            <a:off x="2276110" y="1683300"/>
            <a:ext cx="4591800" cy="177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pic>
        <p:nvPicPr>
          <p:cNvPr id="313" name="Google Shape;313;p43" title="Gráfico">
            <a:hlinkClick r:id="rId3"/>
          </p:cNvPr>
          <p:cNvPicPr preferRelativeResize="0"/>
          <p:nvPr/>
        </p:nvPicPr>
        <p:blipFill rotWithShape="1">
          <a:blip r:embed="rId4">
            <a:alphaModFix/>
          </a:blip>
          <a:srcRect b="0" l="9928" r="11768" t="0"/>
          <a:stretch/>
        </p:blipFill>
        <p:spPr>
          <a:xfrm>
            <a:off x="2191500" y="1832950"/>
            <a:ext cx="4580151" cy="2358500"/>
          </a:xfrm>
          <a:prstGeom prst="rect">
            <a:avLst/>
          </a:prstGeom>
          <a:noFill/>
          <a:ln>
            <a:noFill/>
          </a:ln>
        </p:spPr>
      </p:pic>
      <p:cxnSp>
        <p:nvCxnSpPr>
          <p:cNvPr id="314" name="Google Shape;314;p43"/>
          <p:cNvCxnSpPr/>
          <p:nvPr/>
        </p:nvCxnSpPr>
        <p:spPr>
          <a:xfrm>
            <a:off x="2159150" y="3961550"/>
            <a:ext cx="4605000" cy="0"/>
          </a:xfrm>
          <a:prstGeom prst="straightConnector1">
            <a:avLst/>
          </a:prstGeom>
          <a:noFill/>
          <a:ln cap="flat" cmpd="sng" w="9525">
            <a:solidFill>
              <a:schemeClr val="accent1"/>
            </a:solidFill>
            <a:prstDash val="solid"/>
            <a:round/>
            <a:headEnd len="med" w="med" type="none"/>
            <a:tailEnd len="med" w="med" type="none"/>
          </a:ln>
        </p:spPr>
      </p:cxnSp>
      <p:grpSp>
        <p:nvGrpSpPr>
          <p:cNvPr id="315" name="Google Shape;315;p43"/>
          <p:cNvGrpSpPr/>
          <p:nvPr/>
        </p:nvGrpSpPr>
        <p:grpSpPr>
          <a:xfrm>
            <a:off x="5853418" y="1241756"/>
            <a:ext cx="324403" cy="347783"/>
            <a:chOff x="1767449" y="1513044"/>
            <a:chExt cx="324403" cy="347783"/>
          </a:xfrm>
        </p:grpSpPr>
        <p:sp>
          <p:nvSpPr>
            <p:cNvPr id="316" name="Google Shape;316;p4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43"/>
          <p:cNvSpPr txBox="1"/>
          <p:nvPr>
            <p:ph type="ctrTitle"/>
          </p:nvPr>
        </p:nvSpPr>
        <p:spPr>
          <a:xfrm flipH="1">
            <a:off x="1390950" y="513454"/>
            <a:ext cx="6362100" cy="6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a Graph to Display Your Data</a:t>
            </a:r>
            <a:endParaRPr/>
          </a:p>
        </p:txBody>
      </p:sp>
      <p:sp>
        <p:nvSpPr>
          <p:cNvPr id="326" name="Google Shape;326;p43"/>
          <p:cNvSpPr txBox="1"/>
          <p:nvPr>
            <p:ph idx="4294967295" type="subTitle"/>
          </p:nvPr>
        </p:nvSpPr>
        <p:spPr>
          <a:xfrm flipH="1">
            <a:off x="1761639" y="1986769"/>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Despite being red, Mars is a cold place. It’s full of iron oxide dust</a:t>
            </a:r>
            <a:endParaRPr sz="1000">
              <a:solidFill>
                <a:schemeClr val="lt1"/>
              </a:solidFill>
            </a:endParaRPr>
          </a:p>
        </p:txBody>
      </p:sp>
      <p:sp>
        <p:nvSpPr>
          <p:cNvPr id="327" name="Google Shape;327;p43"/>
          <p:cNvSpPr txBox="1"/>
          <p:nvPr>
            <p:ph type="ctrTitle"/>
          </p:nvPr>
        </p:nvSpPr>
        <p:spPr>
          <a:xfrm flipH="1">
            <a:off x="2006171" y="1643576"/>
            <a:ext cx="1222800" cy="411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328" name="Google Shape;328;p43"/>
          <p:cNvSpPr txBox="1"/>
          <p:nvPr>
            <p:ph idx="4294967295" type="subTitle"/>
          </p:nvPr>
        </p:nvSpPr>
        <p:spPr>
          <a:xfrm>
            <a:off x="5712818" y="1982770"/>
            <a:ext cx="1445100" cy="577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000">
                <a:solidFill>
                  <a:schemeClr val="lt1"/>
                </a:solidFill>
              </a:rPr>
              <a:t>Saturn is a gas giant, composed mostly of hydrogen and helium</a:t>
            </a:r>
            <a:endParaRPr sz="1000">
              <a:solidFill>
                <a:schemeClr val="lt1"/>
              </a:solidFill>
            </a:endParaRPr>
          </a:p>
        </p:txBody>
      </p:sp>
      <p:sp>
        <p:nvSpPr>
          <p:cNvPr id="329" name="Google Shape;329;p43"/>
          <p:cNvSpPr txBox="1"/>
          <p:nvPr>
            <p:ph type="ctrTitle"/>
          </p:nvPr>
        </p:nvSpPr>
        <p:spPr>
          <a:xfrm>
            <a:off x="5735046" y="1643576"/>
            <a:ext cx="1222800" cy="41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Saturn</a:t>
            </a:r>
            <a:endParaRPr sz="1800"/>
          </a:p>
        </p:txBody>
      </p:sp>
      <p:grpSp>
        <p:nvGrpSpPr>
          <p:cNvPr id="330" name="Google Shape;330;p43"/>
          <p:cNvGrpSpPr/>
          <p:nvPr/>
        </p:nvGrpSpPr>
        <p:grpSpPr>
          <a:xfrm>
            <a:off x="2781425" y="1233848"/>
            <a:ext cx="362134" cy="363623"/>
            <a:chOff x="861053" y="2414910"/>
            <a:chExt cx="362134" cy="363623"/>
          </a:xfrm>
        </p:grpSpPr>
        <p:sp>
          <p:nvSpPr>
            <p:cNvPr id="331" name="Google Shape;331;p4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43"/>
          <p:cNvSpPr txBox="1"/>
          <p:nvPr/>
        </p:nvSpPr>
        <p:spPr>
          <a:xfrm>
            <a:off x="2997324" y="4292800"/>
            <a:ext cx="34191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accent1"/>
                </a:solidFill>
                <a:latin typeface="Assistant Light"/>
                <a:ea typeface="Assistant Light"/>
                <a:cs typeface="Assistant Light"/>
                <a:sym typeface="Assistant Light"/>
              </a:rPr>
              <a:t>If you want to modify this graph, click on it, follow the link, change the data and replace it </a:t>
            </a:r>
            <a:endParaRPr sz="1000">
              <a:solidFill>
                <a:schemeClr val="accent1"/>
              </a:solidFill>
              <a:latin typeface="Assistant Light"/>
              <a:ea typeface="Assistant Light"/>
              <a:cs typeface="Assistant Light"/>
              <a:sym typeface="Assistant Ligh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44"/>
          <p:cNvSpPr txBox="1"/>
          <p:nvPr>
            <p:ph type="ctrTitle"/>
          </p:nvPr>
        </p:nvSpPr>
        <p:spPr>
          <a:xfrm flipH="1">
            <a:off x="1390925" y="513452"/>
            <a:ext cx="6362100" cy="80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sp>
        <p:nvSpPr>
          <p:cNvPr id="342" name="Google Shape;342;p44"/>
          <p:cNvSpPr/>
          <p:nvPr/>
        </p:nvSpPr>
        <p:spPr>
          <a:xfrm>
            <a:off x="792424" y="1922601"/>
            <a:ext cx="2311800" cy="20028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4"/>
          <p:cNvSpPr/>
          <p:nvPr/>
        </p:nvSpPr>
        <p:spPr>
          <a:xfrm>
            <a:off x="2826949" y="1913076"/>
            <a:ext cx="2024100" cy="2016700"/>
          </a:xfrm>
          <a:custGeom>
            <a:rect b="b" l="l" r="r" t="t"/>
            <a:pathLst>
              <a:path extrusionOk="0" h="80668" w="80964">
                <a:moveTo>
                  <a:pt x="148" y="18502"/>
                </a:moveTo>
                <a:lnTo>
                  <a:pt x="9029" y="0"/>
                </a:lnTo>
                <a:lnTo>
                  <a:pt x="61426" y="0"/>
                </a:lnTo>
                <a:lnTo>
                  <a:pt x="80964" y="40704"/>
                </a:lnTo>
                <a:lnTo>
                  <a:pt x="60834" y="80668"/>
                </a:lnTo>
                <a:lnTo>
                  <a:pt x="9029" y="80668"/>
                </a:lnTo>
                <a:lnTo>
                  <a:pt x="0" y="63203"/>
                </a:lnTo>
              </a:path>
            </a:pathLst>
          </a:custGeom>
          <a:noFill/>
          <a:ln cap="flat" cmpd="sng" w="9525">
            <a:solidFill>
              <a:schemeClr val="lt1"/>
            </a:solidFill>
            <a:prstDash val="solid"/>
            <a:round/>
            <a:headEnd len="med" w="med" type="none"/>
            <a:tailEnd len="med" w="med" type="none"/>
          </a:ln>
        </p:spPr>
      </p:sp>
      <p:sp>
        <p:nvSpPr>
          <p:cNvPr id="344" name="Google Shape;344;p44"/>
          <p:cNvSpPr/>
          <p:nvPr/>
        </p:nvSpPr>
        <p:spPr>
          <a:xfrm>
            <a:off x="4573526" y="1913076"/>
            <a:ext cx="2024100" cy="2016700"/>
          </a:xfrm>
          <a:custGeom>
            <a:rect b="b" l="l" r="r" t="t"/>
            <a:pathLst>
              <a:path extrusionOk="0" h="80668" w="80964">
                <a:moveTo>
                  <a:pt x="148" y="18502"/>
                </a:moveTo>
                <a:lnTo>
                  <a:pt x="9029" y="0"/>
                </a:lnTo>
                <a:lnTo>
                  <a:pt x="61426" y="0"/>
                </a:lnTo>
                <a:lnTo>
                  <a:pt x="80964" y="40704"/>
                </a:lnTo>
                <a:lnTo>
                  <a:pt x="60834" y="80668"/>
                </a:lnTo>
                <a:lnTo>
                  <a:pt x="9029" y="80668"/>
                </a:lnTo>
                <a:lnTo>
                  <a:pt x="0" y="63203"/>
                </a:lnTo>
              </a:path>
            </a:pathLst>
          </a:custGeom>
          <a:noFill/>
          <a:ln cap="flat" cmpd="sng" w="9525">
            <a:solidFill>
              <a:schemeClr val="lt1"/>
            </a:solidFill>
            <a:prstDash val="solid"/>
            <a:round/>
            <a:headEnd len="med" w="med" type="none"/>
            <a:tailEnd len="med" w="med" type="none"/>
          </a:ln>
        </p:spPr>
      </p:sp>
      <p:sp>
        <p:nvSpPr>
          <p:cNvPr id="345" name="Google Shape;345;p44"/>
          <p:cNvSpPr/>
          <p:nvPr/>
        </p:nvSpPr>
        <p:spPr>
          <a:xfrm>
            <a:off x="6327476" y="1913076"/>
            <a:ext cx="2024100" cy="2016700"/>
          </a:xfrm>
          <a:custGeom>
            <a:rect b="b" l="l" r="r" t="t"/>
            <a:pathLst>
              <a:path extrusionOk="0" h="80668" w="80964">
                <a:moveTo>
                  <a:pt x="148" y="18502"/>
                </a:moveTo>
                <a:lnTo>
                  <a:pt x="9029" y="0"/>
                </a:lnTo>
                <a:lnTo>
                  <a:pt x="61426" y="0"/>
                </a:lnTo>
                <a:lnTo>
                  <a:pt x="80964" y="40704"/>
                </a:lnTo>
                <a:lnTo>
                  <a:pt x="60834" y="80668"/>
                </a:lnTo>
                <a:lnTo>
                  <a:pt x="9029" y="80668"/>
                </a:lnTo>
                <a:lnTo>
                  <a:pt x="0" y="63203"/>
                </a:lnTo>
              </a:path>
            </a:pathLst>
          </a:custGeom>
          <a:noFill/>
          <a:ln cap="flat" cmpd="sng" w="9525">
            <a:solidFill>
              <a:schemeClr val="lt1"/>
            </a:solidFill>
            <a:prstDash val="solid"/>
            <a:round/>
            <a:headEnd len="med" w="med" type="none"/>
            <a:tailEnd len="med" w="med" type="none"/>
          </a:ln>
        </p:spPr>
      </p:sp>
      <p:sp>
        <p:nvSpPr>
          <p:cNvPr id="346" name="Google Shape;346;p44"/>
          <p:cNvSpPr txBox="1"/>
          <p:nvPr>
            <p:ph idx="4294967295" type="subTitle"/>
          </p:nvPr>
        </p:nvSpPr>
        <p:spPr>
          <a:xfrm flipH="1">
            <a:off x="1225770" y="2841048"/>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Despite being red, Mars is a cold place. It’s full of iron oxide dust</a:t>
            </a:r>
            <a:endParaRPr sz="1000">
              <a:solidFill>
                <a:schemeClr val="lt1"/>
              </a:solidFill>
            </a:endParaRPr>
          </a:p>
        </p:txBody>
      </p:sp>
      <p:sp>
        <p:nvSpPr>
          <p:cNvPr id="347" name="Google Shape;347;p44"/>
          <p:cNvSpPr txBox="1"/>
          <p:nvPr>
            <p:ph type="ctrTitle"/>
          </p:nvPr>
        </p:nvSpPr>
        <p:spPr>
          <a:xfrm flipH="1">
            <a:off x="1448070" y="2450695"/>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348" name="Google Shape;348;p44"/>
          <p:cNvSpPr txBox="1"/>
          <p:nvPr>
            <p:ph idx="4294967295" type="subTitle"/>
          </p:nvPr>
        </p:nvSpPr>
        <p:spPr>
          <a:xfrm flipH="1">
            <a:off x="3001946" y="2841048"/>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It’s a gas giant and the biggest planet in our Solar System</a:t>
            </a:r>
            <a:endParaRPr sz="1000">
              <a:solidFill>
                <a:schemeClr val="lt1"/>
              </a:solidFill>
            </a:endParaRPr>
          </a:p>
        </p:txBody>
      </p:sp>
      <p:sp>
        <p:nvSpPr>
          <p:cNvPr id="349" name="Google Shape;349;p44"/>
          <p:cNvSpPr txBox="1"/>
          <p:nvPr>
            <p:ph type="ctrTitle"/>
          </p:nvPr>
        </p:nvSpPr>
        <p:spPr>
          <a:xfrm flipH="1">
            <a:off x="3224246" y="2450695"/>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350" name="Google Shape;350;p44"/>
          <p:cNvSpPr txBox="1"/>
          <p:nvPr>
            <p:ph idx="4294967295" type="subTitle"/>
          </p:nvPr>
        </p:nvSpPr>
        <p:spPr>
          <a:xfrm flipH="1">
            <a:off x="6532070" y="2841048"/>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Saturn is a gas giant, composed mostly of hydrogen and helium</a:t>
            </a:r>
            <a:endParaRPr sz="1000">
              <a:solidFill>
                <a:schemeClr val="lt1"/>
              </a:solidFill>
            </a:endParaRPr>
          </a:p>
        </p:txBody>
      </p:sp>
      <p:sp>
        <p:nvSpPr>
          <p:cNvPr id="351" name="Google Shape;351;p44"/>
          <p:cNvSpPr txBox="1"/>
          <p:nvPr>
            <p:ph type="ctrTitle"/>
          </p:nvPr>
        </p:nvSpPr>
        <p:spPr>
          <a:xfrm flipH="1">
            <a:off x="6754370" y="2450695"/>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352" name="Google Shape;352;p44"/>
          <p:cNvSpPr txBox="1"/>
          <p:nvPr>
            <p:ph idx="4294967295" type="subTitle"/>
          </p:nvPr>
        </p:nvSpPr>
        <p:spPr>
          <a:xfrm flipH="1">
            <a:off x="4726313" y="2841048"/>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Venus has a beautiful name and is the second planet from the Sun</a:t>
            </a:r>
            <a:endParaRPr sz="1000">
              <a:solidFill>
                <a:schemeClr val="lt1"/>
              </a:solidFill>
            </a:endParaRPr>
          </a:p>
        </p:txBody>
      </p:sp>
      <p:sp>
        <p:nvSpPr>
          <p:cNvPr id="353" name="Google Shape;353;p44"/>
          <p:cNvSpPr txBox="1"/>
          <p:nvPr>
            <p:ph type="ctrTitle"/>
          </p:nvPr>
        </p:nvSpPr>
        <p:spPr>
          <a:xfrm flipH="1">
            <a:off x="4948613" y="2450695"/>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Venus</a:t>
            </a:r>
            <a:endParaRPr sz="1800"/>
          </a:p>
        </p:txBody>
      </p:sp>
      <p:sp>
        <p:nvSpPr>
          <p:cNvPr id="354" name="Google Shape;354;p44"/>
          <p:cNvSpPr/>
          <p:nvPr/>
        </p:nvSpPr>
        <p:spPr>
          <a:xfrm>
            <a:off x="1863475" y="3929775"/>
            <a:ext cx="1988225" cy="194325"/>
          </a:xfrm>
          <a:custGeom>
            <a:rect b="b" l="l" r="r" t="t"/>
            <a:pathLst>
              <a:path extrusionOk="0" h="7773" w="79529">
                <a:moveTo>
                  <a:pt x="0" y="0"/>
                </a:moveTo>
                <a:lnTo>
                  <a:pt x="3845" y="7773"/>
                </a:lnTo>
                <a:lnTo>
                  <a:pt x="75847" y="7773"/>
                </a:lnTo>
                <a:lnTo>
                  <a:pt x="79529" y="0"/>
                </a:lnTo>
              </a:path>
            </a:pathLst>
          </a:custGeom>
          <a:noFill/>
          <a:ln cap="flat" cmpd="sng" w="9525">
            <a:solidFill>
              <a:schemeClr val="lt1"/>
            </a:solidFill>
            <a:prstDash val="solid"/>
            <a:round/>
            <a:headEnd len="med" w="med" type="none"/>
            <a:tailEnd len="med" w="med" type="none"/>
          </a:ln>
        </p:spPr>
      </p:sp>
      <p:sp>
        <p:nvSpPr>
          <p:cNvPr id="355" name="Google Shape;355;p44"/>
          <p:cNvSpPr/>
          <p:nvPr/>
        </p:nvSpPr>
        <p:spPr>
          <a:xfrm>
            <a:off x="5408425" y="3929775"/>
            <a:ext cx="1988225" cy="194325"/>
          </a:xfrm>
          <a:custGeom>
            <a:rect b="b" l="l" r="r" t="t"/>
            <a:pathLst>
              <a:path extrusionOk="0" h="7773" w="79529">
                <a:moveTo>
                  <a:pt x="0" y="0"/>
                </a:moveTo>
                <a:lnTo>
                  <a:pt x="3845" y="7773"/>
                </a:lnTo>
                <a:lnTo>
                  <a:pt x="75847" y="7773"/>
                </a:lnTo>
                <a:lnTo>
                  <a:pt x="79529" y="0"/>
                </a:lnTo>
              </a:path>
            </a:pathLst>
          </a:custGeom>
          <a:noFill/>
          <a:ln cap="flat" cmpd="sng" w="9525">
            <a:solidFill>
              <a:schemeClr val="lt1"/>
            </a:solidFill>
            <a:prstDash val="solid"/>
            <a:round/>
            <a:headEnd len="med" w="med" type="none"/>
            <a:tailEnd len="med" w="med" type="none"/>
          </a:ln>
        </p:spPr>
      </p:sp>
      <p:sp>
        <p:nvSpPr>
          <p:cNvPr id="356" name="Google Shape;356;p44"/>
          <p:cNvSpPr/>
          <p:nvPr/>
        </p:nvSpPr>
        <p:spPr>
          <a:xfrm rot="10800000">
            <a:off x="3538625" y="1718750"/>
            <a:ext cx="1988225" cy="194325"/>
          </a:xfrm>
          <a:custGeom>
            <a:rect b="b" l="l" r="r" t="t"/>
            <a:pathLst>
              <a:path extrusionOk="0" h="7773" w="79529">
                <a:moveTo>
                  <a:pt x="0" y="0"/>
                </a:moveTo>
                <a:lnTo>
                  <a:pt x="3845" y="7773"/>
                </a:lnTo>
                <a:lnTo>
                  <a:pt x="75847" y="7773"/>
                </a:lnTo>
                <a:lnTo>
                  <a:pt x="79529" y="0"/>
                </a:lnTo>
              </a:path>
            </a:pathLst>
          </a:custGeom>
          <a:noFill/>
          <a:ln cap="flat" cmpd="sng" w="9525">
            <a:solidFill>
              <a:schemeClr val="lt1"/>
            </a:solidFill>
            <a:prstDash val="solid"/>
            <a:round/>
            <a:headEnd len="med" w="med" type="none"/>
            <a:tailEnd len="med" w="med" type="none"/>
          </a:ln>
        </p:spPr>
      </p:sp>
      <p:grpSp>
        <p:nvGrpSpPr>
          <p:cNvPr id="357" name="Google Shape;357;p44"/>
          <p:cNvGrpSpPr/>
          <p:nvPr/>
        </p:nvGrpSpPr>
        <p:grpSpPr>
          <a:xfrm>
            <a:off x="4941952" y="2402978"/>
            <a:ext cx="238770" cy="371841"/>
            <a:chOff x="2722090" y="2890162"/>
            <a:chExt cx="238770" cy="371841"/>
          </a:xfrm>
        </p:grpSpPr>
        <p:sp>
          <p:nvSpPr>
            <p:cNvPr id="358" name="Google Shape;358;p4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44"/>
          <p:cNvSpPr/>
          <p:nvPr/>
        </p:nvSpPr>
        <p:spPr>
          <a:xfrm>
            <a:off x="3104232" y="2400121"/>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44"/>
          <p:cNvGrpSpPr/>
          <p:nvPr/>
        </p:nvGrpSpPr>
        <p:grpSpPr>
          <a:xfrm>
            <a:off x="6597616" y="2430431"/>
            <a:ext cx="344883" cy="343387"/>
            <a:chOff x="3097241" y="2433564"/>
            <a:chExt cx="344883" cy="343387"/>
          </a:xfrm>
        </p:grpSpPr>
        <p:sp>
          <p:nvSpPr>
            <p:cNvPr id="363" name="Google Shape;363;p4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 name="Google Shape;372;p44"/>
          <p:cNvGrpSpPr/>
          <p:nvPr/>
        </p:nvGrpSpPr>
        <p:grpSpPr>
          <a:xfrm>
            <a:off x="1439495" y="2442184"/>
            <a:ext cx="359269" cy="335780"/>
            <a:chOff x="1748582" y="3372635"/>
            <a:chExt cx="359269" cy="335780"/>
          </a:xfrm>
        </p:grpSpPr>
        <p:sp>
          <p:nvSpPr>
            <p:cNvPr id="373" name="Google Shape;373;p4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 name="Google Shape;374;p44"/>
            <p:cNvGrpSpPr/>
            <p:nvPr/>
          </p:nvGrpSpPr>
          <p:grpSpPr>
            <a:xfrm>
              <a:off x="1748582" y="3372635"/>
              <a:ext cx="333520" cy="335780"/>
              <a:chOff x="1748582" y="3372635"/>
              <a:chExt cx="333520" cy="335780"/>
            </a:xfrm>
          </p:grpSpPr>
          <p:sp>
            <p:nvSpPr>
              <p:cNvPr id="375" name="Google Shape;375;p4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 name="Shape 381"/>
        <p:cNvGrpSpPr/>
        <p:nvPr/>
      </p:nvGrpSpPr>
      <p:grpSpPr>
        <a:xfrm>
          <a:off x="0" y="0"/>
          <a:ext cx="0" cy="0"/>
          <a:chOff x="0" y="0"/>
          <a:chExt cx="0" cy="0"/>
        </a:xfrm>
      </p:grpSpPr>
      <p:sp>
        <p:nvSpPr>
          <p:cNvPr id="382" name="Google Shape;382;p45"/>
          <p:cNvSpPr txBox="1"/>
          <p:nvPr>
            <p:ph idx="15" type="ctrTitle"/>
          </p:nvPr>
        </p:nvSpPr>
        <p:spPr>
          <a:xfrm flipH="1">
            <a:off x="2126050" y="513450"/>
            <a:ext cx="48915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sz="2800"/>
          </a:p>
        </p:txBody>
      </p:sp>
      <p:sp>
        <p:nvSpPr>
          <p:cNvPr id="383" name="Google Shape;383;p45"/>
          <p:cNvSpPr txBox="1"/>
          <p:nvPr>
            <p:ph idx="14" type="subTitle"/>
          </p:nvPr>
        </p:nvSpPr>
        <p:spPr>
          <a:xfrm>
            <a:off x="5855313" y="3084250"/>
            <a:ext cx="1679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384" name="Google Shape;384;p45"/>
          <p:cNvSpPr txBox="1"/>
          <p:nvPr>
            <p:ph idx="6" type="ctrTitle"/>
          </p:nvPr>
        </p:nvSpPr>
        <p:spPr>
          <a:xfrm>
            <a:off x="1214475" y="2581144"/>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385" name="Google Shape;385;p45"/>
          <p:cNvSpPr txBox="1"/>
          <p:nvPr>
            <p:ph type="ctrTitle"/>
          </p:nvPr>
        </p:nvSpPr>
        <p:spPr>
          <a:xfrm>
            <a:off x="2037911" y="1554245"/>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386" name="Google Shape;386;p45"/>
          <p:cNvSpPr txBox="1"/>
          <p:nvPr>
            <p:ph idx="1" type="subTitle"/>
          </p:nvPr>
        </p:nvSpPr>
        <p:spPr>
          <a:xfrm>
            <a:off x="2265011" y="2067525"/>
            <a:ext cx="1679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t>
            </a:r>
            <a:endParaRPr/>
          </a:p>
        </p:txBody>
      </p:sp>
      <p:sp>
        <p:nvSpPr>
          <p:cNvPr id="387" name="Google Shape;387;p45"/>
          <p:cNvSpPr txBox="1"/>
          <p:nvPr>
            <p:ph idx="2" type="ctrTitle"/>
          </p:nvPr>
        </p:nvSpPr>
        <p:spPr>
          <a:xfrm>
            <a:off x="2037911" y="3578380"/>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388" name="Google Shape;388;p45"/>
          <p:cNvSpPr txBox="1"/>
          <p:nvPr>
            <p:ph idx="3" type="subTitle"/>
          </p:nvPr>
        </p:nvSpPr>
        <p:spPr>
          <a:xfrm>
            <a:off x="2265011" y="4111571"/>
            <a:ext cx="1679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389" name="Google Shape;389;p45"/>
          <p:cNvSpPr txBox="1"/>
          <p:nvPr>
            <p:ph idx="4" type="ctrTitle"/>
          </p:nvPr>
        </p:nvSpPr>
        <p:spPr>
          <a:xfrm>
            <a:off x="5179106" y="1541795"/>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90" name="Google Shape;390;p45"/>
          <p:cNvSpPr txBox="1"/>
          <p:nvPr>
            <p:ph idx="5" type="subTitle"/>
          </p:nvPr>
        </p:nvSpPr>
        <p:spPr>
          <a:xfrm>
            <a:off x="5179106" y="2055050"/>
            <a:ext cx="1679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391" name="Google Shape;391;p45"/>
          <p:cNvSpPr txBox="1"/>
          <p:nvPr>
            <p:ph idx="7" type="subTitle"/>
          </p:nvPr>
        </p:nvSpPr>
        <p:spPr>
          <a:xfrm>
            <a:off x="1441575" y="3094424"/>
            <a:ext cx="1679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a:t>
            </a:r>
            <a:r>
              <a:rPr lang="en"/>
              <a:t>s the biggest planet in our Solar System</a:t>
            </a:r>
            <a:endParaRPr/>
          </a:p>
        </p:txBody>
      </p:sp>
      <p:sp>
        <p:nvSpPr>
          <p:cNvPr id="392" name="Google Shape;392;p45"/>
          <p:cNvSpPr txBox="1"/>
          <p:nvPr>
            <p:ph idx="8" type="ctrTitle"/>
          </p:nvPr>
        </p:nvSpPr>
        <p:spPr>
          <a:xfrm>
            <a:off x="5179106" y="3578466"/>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93" name="Google Shape;393;p45"/>
          <p:cNvSpPr txBox="1"/>
          <p:nvPr>
            <p:ph idx="9" type="subTitle"/>
          </p:nvPr>
        </p:nvSpPr>
        <p:spPr>
          <a:xfrm>
            <a:off x="5179106" y="4091746"/>
            <a:ext cx="1679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and a gas giant</a:t>
            </a:r>
            <a:endParaRPr/>
          </a:p>
        </p:txBody>
      </p:sp>
      <p:sp>
        <p:nvSpPr>
          <p:cNvPr id="394" name="Google Shape;394;p45"/>
          <p:cNvSpPr txBox="1"/>
          <p:nvPr>
            <p:ph idx="13" type="ctrTitle"/>
          </p:nvPr>
        </p:nvSpPr>
        <p:spPr>
          <a:xfrm>
            <a:off x="5855313" y="2570995"/>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95" name="Google Shape;395;p45"/>
          <p:cNvSpPr/>
          <p:nvPr/>
        </p:nvSpPr>
        <p:spPr>
          <a:xfrm>
            <a:off x="3814000" y="2444500"/>
            <a:ext cx="1515600" cy="13131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46"/>
          <p:cNvSpPr txBox="1"/>
          <p:nvPr>
            <p:ph type="ctrTitle"/>
          </p:nvPr>
        </p:nvSpPr>
        <p:spPr>
          <a:xfrm flipH="1">
            <a:off x="1390925" y="513453"/>
            <a:ext cx="63621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Try Using Infographics!</a:t>
            </a:r>
            <a:endParaRPr/>
          </a:p>
        </p:txBody>
      </p:sp>
      <p:sp>
        <p:nvSpPr>
          <p:cNvPr id="401" name="Google Shape;401;p46"/>
          <p:cNvSpPr/>
          <p:nvPr/>
        </p:nvSpPr>
        <p:spPr>
          <a:xfrm>
            <a:off x="3178665" y="3040906"/>
            <a:ext cx="1398600" cy="1211400"/>
          </a:xfrm>
          <a:prstGeom prst="hexagon">
            <a:avLst>
              <a:gd fmla="val 25000"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6"/>
          <p:cNvSpPr/>
          <p:nvPr/>
        </p:nvSpPr>
        <p:spPr>
          <a:xfrm>
            <a:off x="4508540" y="2314880"/>
            <a:ext cx="1398600" cy="1211400"/>
          </a:xfrm>
          <a:prstGeom prst="hexagon">
            <a:avLst>
              <a:gd fmla="val 25000"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6"/>
          <p:cNvSpPr/>
          <p:nvPr/>
        </p:nvSpPr>
        <p:spPr>
          <a:xfrm>
            <a:off x="3462426" y="2071408"/>
            <a:ext cx="1869600" cy="16194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6"/>
          <p:cNvSpPr txBox="1"/>
          <p:nvPr>
            <p:ph idx="4294967295" type="ctrTitle"/>
          </p:nvPr>
        </p:nvSpPr>
        <p:spPr>
          <a:xfrm>
            <a:off x="1556558" y="1669295"/>
            <a:ext cx="1030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Jupiter</a:t>
            </a:r>
            <a:endParaRPr sz="1800">
              <a:solidFill>
                <a:schemeClr val="lt1"/>
              </a:solidFill>
            </a:endParaRPr>
          </a:p>
        </p:txBody>
      </p:sp>
      <p:sp>
        <p:nvSpPr>
          <p:cNvPr id="405" name="Google Shape;405;p46"/>
          <p:cNvSpPr txBox="1"/>
          <p:nvPr>
            <p:ph idx="4294967295" type="subTitle"/>
          </p:nvPr>
        </p:nvSpPr>
        <p:spPr>
          <a:xfrm>
            <a:off x="1184858" y="2056763"/>
            <a:ext cx="14022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solidFill>
                  <a:schemeClr val="lt1"/>
                </a:solidFill>
              </a:rPr>
              <a:t>It’s the biggest planet in our Solar System</a:t>
            </a:r>
            <a:endParaRPr sz="1000">
              <a:solidFill>
                <a:schemeClr val="lt1"/>
              </a:solidFill>
            </a:endParaRPr>
          </a:p>
        </p:txBody>
      </p:sp>
      <p:sp>
        <p:nvSpPr>
          <p:cNvPr id="406" name="Google Shape;406;p46"/>
          <p:cNvSpPr txBox="1"/>
          <p:nvPr>
            <p:ph idx="4294967295" type="ctrTitle"/>
          </p:nvPr>
        </p:nvSpPr>
        <p:spPr>
          <a:xfrm>
            <a:off x="1261183" y="3229770"/>
            <a:ext cx="1326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Mercury</a:t>
            </a:r>
            <a:endParaRPr sz="1800">
              <a:solidFill>
                <a:schemeClr val="lt1"/>
              </a:solidFill>
            </a:endParaRPr>
          </a:p>
        </p:txBody>
      </p:sp>
      <p:sp>
        <p:nvSpPr>
          <p:cNvPr id="407" name="Google Shape;407;p46"/>
          <p:cNvSpPr txBox="1"/>
          <p:nvPr>
            <p:ph idx="4294967295" type="subTitle"/>
          </p:nvPr>
        </p:nvSpPr>
        <p:spPr>
          <a:xfrm>
            <a:off x="1184858" y="3617238"/>
            <a:ext cx="14022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solidFill>
                  <a:schemeClr val="lt1"/>
                </a:solidFill>
              </a:rPr>
              <a:t>Mercury is the closest planet to the Sun</a:t>
            </a:r>
            <a:endParaRPr sz="1000">
              <a:solidFill>
                <a:schemeClr val="lt1"/>
              </a:solidFill>
            </a:endParaRPr>
          </a:p>
        </p:txBody>
      </p:sp>
      <p:sp>
        <p:nvSpPr>
          <p:cNvPr id="408" name="Google Shape;408;p46"/>
          <p:cNvSpPr txBox="1"/>
          <p:nvPr>
            <p:ph idx="4294967295" type="ctrTitle"/>
          </p:nvPr>
        </p:nvSpPr>
        <p:spPr>
          <a:xfrm>
            <a:off x="6508889" y="2499070"/>
            <a:ext cx="1030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Venus</a:t>
            </a:r>
            <a:endParaRPr sz="1800">
              <a:solidFill>
                <a:schemeClr val="lt1"/>
              </a:solidFill>
            </a:endParaRPr>
          </a:p>
        </p:txBody>
      </p:sp>
      <p:sp>
        <p:nvSpPr>
          <p:cNvPr id="409" name="Google Shape;409;p46"/>
          <p:cNvSpPr txBox="1"/>
          <p:nvPr>
            <p:ph idx="4294967295" type="subTitle"/>
          </p:nvPr>
        </p:nvSpPr>
        <p:spPr>
          <a:xfrm>
            <a:off x="6508889" y="2886550"/>
            <a:ext cx="1501200" cy="36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solidFill>
                  <a:schemeClr val="lt1"/>
                </a:solidFill>
              </a:rPr>
              <a:t>Venus has a beautiful name, but it’s terribly hot</a:t>
            </a:r>
            <a:endParaRPr sz="1000">
              <a:solidFill>
                <a:schemeClr val="lt1"/>
              </a:solidFill>
            </a:endParaRPr>
          </a:p>
        </p:txBody>
      </p:sp>
      <p:sp>
        <p:nvSpPr>
          <p:cNvPr id="410" name="Google Shape;410;p46"/>
          <p:cNvSpPr/>
          <p:nvPr/>
        </p:nvSpPr>
        <p:spPr>
          <a:xfrm>
            <a:off x="3178660" y="1480437"/>
            <a:ext cx="1398600" cy="1211400"/>
          </a:xfrm>
          <a:prstGeom prst="hexagon">
            <a:avLst>
              <a:gd fmla="val 25000"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 name="Google Shape;411;p46"/>
          <p:cNvGrpSpPr/>
          <p:nvPr/>
        </p:nvGrpSpPr>
        <p:grpSpPr>
          <a:xfrm>
            <a:off x="5435165" y="2780961"/>
            <a:ext cx="291887" cy="279240"/>
            <a:chOff x="3950316" y="3820307"/>
            <a:chExt cx="369805" cy="353782"/>
          </a:xfrm>
        </p:grpSpPr>
        <p:sp>
          <p:nvSpPr>
            <p:cNvPr id="412" name="Google Shape;412;p4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6"/>
          <p:cNvGrpSpPr/>
          <p:nvPr/>
        </p:nvGrpSpPr>
        <p:grpSpPr>
          <a:xfrm>
            <a:off x="3366782" y="3499452"/>
            <a:ext cx="256284" cy="294301"/>
            <a:chOff x="2212084" y="1960358"/>
            <a:chExt cx="324698" cy="372863"/>
          </a:xfrm>
        </p:grpSpPr>
        <p:sp>
          <p:nvSpPr>
            <p:cNvPr id="417" name="Google Shape;417;p4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 name="Google Shape;420;p46"/>
          <p:cNvSpPr/>
          <p:nvPr/>
        </p:nvSpPr>
        <p:spPr>
          <a:xfrm>
            <a:off x="3344492" y="1970212"/>
            <a:ext cx="300880" cy="246623"/>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 name="Shape 424"/>
        <p:cNvGrpSpPr/>
        <p:nvPr/>
      </p:nvGrpSpPr>
      <p:grpSpPr>
        <a:xfrm>
          <a:off x="0" y="0"/>
          <a:ext cx="0" cy="0"/>
          <a:chOff x="0" y="0"/>
          <a:chExt cx="0" cy="0"/>
        </a:xfrm>
      </p:grpSpPr>
      <p:sp>
        <p:nvSpPr>
          <p:cNvPr id="425" name="Google Shape;425;p47"/>
          <p:cNvSpPr/>
          <p:nvPr/>
        </p:nvSpPr>
        <p:spPr>
          <a:xfrm>
            <a:off x="1171400" y="2500575"/>
            <a:ext cx="1636500" cy="469200"/>
          </a:xfrm>
          <a:prstGeom prst="hexagon">
            <a:avLst>
              <a:gd fmla="val 446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26" name="Google Shape;426;p47"/>
          <p:cNvGraphicFramePr/>
          <p:nvPr/>
        </p:nvGraphicFramePr>
        <p:xfrm>
          <a:off x="1394050" y="2049110"/>
          <a:ext cx="3000000" cy="3000000"/>
        </p:xfrm>
        <a:graphic>
          <a:graphicData uri="http://schemas.openxmlformats.org/drawingml/2006/table">
            <a:tbl>
              <a:tblPr>
                <a:noFill/>
                <a:tableStyleId>{D09C0D9E-7AF2-461E-8B74-2B6381CEEF0B}</a:tableStyleId>
              </a:tblPr>
              <a:tblGrid>
                <a:gridCol w="1151100"/>
                <a:gridCol w="1740625"/>
                <a:gridCol w="1735200"/>
                <a:gridCol w="1735150"/>
              </a:tblGrid>
              <a:tr h="440875">
                <a:tc>
                  <a:txBody>
                    <a:bodyPr/>
                    <a:lstStyle/>
                    <a:p>
                      <a:pPr indent="0" lvl="0" marL="0" rtl="0" algn="l">
                        <a:spcBef>
                          <a:spcPts val="0"/>
                        </a:spcBef>
                        <a:spcAft>
                          <a:spcPts val="0"/>
                        </a:spcAft>
                        <a:buNone/>
                      </a:pPr>
                      <a:r>
                        <a:t/>
                      </a:r>
                      <a:endParaRPr sz="1800">
                        <a:solidFill>
                          <a:srgbClr val="4E48AB"/>
                        </a:solidFill>
                        <a:latin typeface="Ubuntu Light"/>
                        <a:ea typeface="Ubuntu Light"/>
                        <a:cs typeface="Ubuntu Light"/>
                        <a:sym typeface="Ubuntu Light"/>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Scope One"/>
                          <a:ea typeface="Scope One"/>
                          <a:cs typeface="Scope One"/>
                          <a:sym typeface="Scope One"/>
                        </a:rPr>
                        <a:t>Mass</a:t>
                      </a:r>
                      <a:endParaRPr sz="1200">
                        <a:solidFill>
                          <a:schemeClr val="lt1"/>
                        </a:solidFill>
                        <a:latin typeface="Scope One"/>
                        <a:ea typeface="Scope One"/>
                        <a:cs typeface="Scope One"/>
                        <a:sym typeface="Scope One"/>
                      </a:endParaRPr>
                    </a:p>
                    <a:p>
                      <a:pPr indent="0" lvl="0" marL="0" rtl="0" algn="ctr">
                        <a:spcBef>
                          <a:spcPts val="0"/>
                        </a:spcBef>
                        <a:spcAft>
                          <a:spcPts val="0"/>
                        </a:spcAft>
                        <a:buNone/>
                      </a:pPr>
                      <a:r>
                        <a:rPr lang="en" sz="900">
                          <a:solidFill>
                            <a:schemeClr val="lt1"/>
                          </a:solidFill>
                          <a:latin typeface="Scope One"/>
                          <a:ea typeface="Scope One"/>
                          <a:cs typeface="Scope One"/>
                          <a:sym typeface="Scope One"/>
                        </a:rPr>
                        <a:t>(Earths)</a:t>
                      </a:r>
                      <a:endParaRPr sz="900">
                        <a:solidFill>
                          <a:schemeClr val="lt1"/>
                        </a:solidFill>
                        <a:latin typeface="Scope One"/>
                        <a:ea typeface="Scope One"/>
                        <a:cs typeface="Scope One"/>
                        <a:sym typeface="Scope One"/>
                      </a:endParaRPr>
                    </a:p>
                  </a:txBody>
                  <a:tcPr marT="68575" marB="68575" marR="91425" marL="91425" anchor="b">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Scope One"/>
                          <a:ea typeface="Scope One"/>
                          <a:cs typeface="Scope One"/>
                          <a:sym typeface="Scope One"/>
                        </a:rPr>
                        <a:t>Diameter</a:t>
                      </a:r>
                      <a:endParaRPr sz="1200">
                        <a:solidFill>
                          <a:schemeClr val="lt1"/>
                        </a:solidFill>
                        <a:latin typeface="Scope One"/>
                        <a:ea typeface="Scope One"/>
                        <a:cs typeface="Scope One"/>
                        <a:sym typeface="Scope One"/>
                      </a:endParaRPr>
                    </a:p>
                    <a:p>
                      <a:pPr indent="0" lvl="0" marL="0" rtl="0" algn="ctr">
                        <a:spcBef>
                          <a:spcPts val="0"/>
                        </a:spcBef>
                        <a:spcAft>
                          <a:spcPts val="0"/>
                        </a:spcAft>
                        <a:buNone/>
                      </a:pPr>
                      <a:r>
                        <a:rPr lang="en" sz="900">
                          <a:solidFill>
                            <a:schemeClr val="lt1"/>
                          </a:solidFill>
                          <a:latin typeface="Scope One"/>
                          <a:ea typeface="Scope One"/>
                          <a:cs typeface="Scope One"/>
                          <a:sym typeface="Scope One"/>
                        </a:rPr>
                        <a:t>(Earths)</a:t>
                      </a:r>
                      <a:endParaRPr sz="1200">
                        <a:solidFill>
                          <a:schemeClr val="lt1"/>
                        </a:solidFill>
                        <a:latin typeface="Scope One"/>
                        <a:ea typeface="Scope One"/>
                        <a:cs typeface="Scope One"/>
                        <a:sym typeface="Scope One"/>
                      </a:endParaRPr>
                    </a:p>
                  </a:txBody>
                  <a:tcPr marT="68575" marB="68575" marR="91425" marL="91425" anchor="b">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chemeClr val="lt1"/>
                          </a:solidFill>
                          <a:latin typeface="Scope One"/>
                          <a:ea typeface="Scope One"/>
                          <a:cs typeface="Scope One"/>
                          <a:sym typeface="Scope One"/>
                        </a:rPr>
                        <a:t>Surface Gravity</a:t>
                      </a:r>
                      <a:endParaRPr sz="1200">
                        <a:solidFill>
                          <a:schemeClr val="lt1"/>
                        </a:solidFill>
                        <a:latin typeface="Scope One"/>
                        <a:ea typeface="Scope One"/>
                        <a:cs typeface="Scope One"/>
                        <a:sym typeface="Scope One"/>
                      </a:endParaRPr>
                    </a:p>
                    <a:p>
                      <a:pPr indent="0" lvl="0" marL="0" rtl="0" algn="ctr">
                        <a:spcBef>
                          <a:spcPts val="0"/>
                        </a:spcBef>
                        <a:spcAft>
                          <a:spcPts val="0"/>
                        </a:spcAft>
                        <a:buClr>
                          <a:srgbClr val="000000"/>
                        </a:buClr>
                        <a:buSzPts val="1100"/>
                        <a:buFont typeface="Arial"/>
                        <a:buNone/>
                      </a:pPr>
                      <a:r>
                        <a:rPr lang="en" sz="900">
                          <a:solidFill>
                            <a:schemeClr val="lt1"/>
                          </a:solidFill>
                          <a:latin typeface="Scope One"/>
                          <a:ea typeface="Scope One"/>
                          <a:cs typeface="Scope One"/>
                          <a:sym typeface="Scope One"/>
                        </a:rPr>
                        <a:t>(Earths)</a:t>
                      </a:r>
                      <a:endParaRPr sz="1200">
                        <a:solidFill>
                          <a:schemeClr val="lt1"/>
                        </a:solidFill>
                        <a:latin typeface="Scope One"/>
                        <a:ea typeface="Scope One"/>
                        <a:cs typeface="Scope One"/>
                        <a:sym typeface="Scope One"/>
                      </a:endParaRPr>
                    </a:p>
                  </a:txBody>
                  <a:tcPr marT="68575" marB="68575" marR="91425" marL="91425" anchor="b">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solidFill>
                      <a:prstDash val="solid"/>
                      <a:round/>
                      <a:headEnd len="sm" w="sm" type="none"/>
                      <a:tailEnd len="sm" w="sm" type="none"/>
                    </a:lnB>
                  </a:tcPr>
                </a:tc>
              </a:tr>
              <a:tr h="469150">
                <a:tc>
                  <a:txBody>
                    <a:bodyPr/>
                    <a:lstStyle/>
                    <a:p>
                      <a:pPr indent="0" lvl="0" marL="0" rtl="0" algn="ctr">
                        <a:spcBef>
                          <a:spcPts val="0"/>
                        </a:spcBef>
                        <a:spcAft>
                          <a:spcPts val="0"/>
                        </a:spcAft>
                        <a:buNone/>
                      </a:pPr>
                      <a:r>
                        <a:rPr lang="en" sz="1200">
                          <a:solidFill>
                            <a:schemeClr val="lt1"/>
                          </a:solidFill>
                          <a:latin typeface="Scope One"/>
                          <a:ea typeface="Scope One"/>
                          <a:cs typeface="Scope One"/>
                          <a:sym typeface="Scope One"/>
                        </a:rPr>
                        <a:t>Mercury</a:t>
                      </a:r>
                      <a:endParaRPr sz="1200">
                        <a:solidFill>
                          <a:schemeClr val="lt1"/>
                        </a:solidFill>
                        <a:latin typeface="Scope One"/>
                        <a:ea typeface="Scope One"/>
                        <a:cs typeface="Scope One"/>
                        <a:sym typeface="Scope One"/>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0.06</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0.38</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0.38</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69150">
                <a:tc>
                  <a:txBody>
                    <a:bodyPr/>
                    <a:lstStyle/>
                    <a:p>
                      <a:pPr indent="0" lvl="0" marL="0" rtl="0" algn="ctr">
                        <a:spcBef>
                          <a:spcPts val="0"/>
                        </a:spcBef>
                        <a:spcAft>
                          <a:spcPts val="0"/>
                        </a:spcAft>
                        <a:buNone/>
                      </a:pPr>
                      <a:r>
                        <a:rPr lang="en" sz="1200">
                          <a:solidFill>
                            <a:schemeClr val="lt1"/>
                          </a:solidFill>
                          <a:latin typeface="Scope One"/>
                          <a:ea typeface="Scope One"/>
                          <a:cs typeface="Scope One"/>
                          <a:sym typeface="Scope One"/>
                        </a:rPr>
                        <a:t>Mars</a:t>
                      </a:r>
                      <a:endParaRPr sz="1200">
                        <a:solidFill>
                          <a:schemeClr val="lt1"/>
                        </a:solidFill>
                        <a:latin typeface="Scope One"/>
                        <a:ea typeface="Scope One"/>
                        <a:cs typeface="Scope One"/>
                        <a:sym typeface="Scope One"/>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0.11</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0.53</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0.38</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469150">
                <a:tc>
                  <a:txBody>
                    <a:bodyPr/>
                    <a:lstStyle/>
                    <a:p>
                      <a:pPr indent="0" lvl="0" marL="0" rtl="0" algn="ctr">
                        <a:spcBef>
                          <a:spcPts val="0"/>
                        </a:spcBef>
                        <a:spcAft>
                          <a:spcPts val="0"/>
                        </a:spcAft>
                        <a:buNone/>
                      </a:pPr>
                      <a:r>
                        <a:rPr lang="en" sz="1200">
                          <a:solidFill>
                            <a:schemeClr val="lt1"/>
                          </a:solidFill>
                          <a:latin typeface="Scope One"/>
                          <a:ea typeface="Scope One"/>
                          <a:cs typeface="Scope One"/>
                          <a:sym typeface="Scope One"/>
                        </a:rPr>
                        <a:t>Saturn</a:t>
                      </a:r>
                      <a:endParaRPr sz="1200">
                        <a:solidFill>
                          <a:schemeClr val="lt1"/>
                        </a:solidFill>
                        <a:latin typeface="Scope One"/>
                        <a:ea typeface="Scope One"/>
                        <a:cs typeface="Scope One"/>
                        <a:sym typeface="Scope One"/>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95.2</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9.4</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Assistant Light"/>
                          <a:ea typeface="Assistant Light"/>
                          <a:cs typeface="Assistant Light"/>
                          <a:sym typeface="Assistant Light"/>
                        </a:rPr>
                        <a:t>1.16</a:t>
                      </a:r>
                      <a:endParaRPr sz="1200">
                        <a:solidFill>
                          <a:schemeClr val="lt1"/>
                        </a:solidFill>
                        <a:latin typeface="Assistant Light"/>
                        <a:ea typeface="Assistant Light"/>
                        <a:cs typeface="Assistant Light"/>
                        <a:sym typeface="Assistant Light"/>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427" name="Google Shape;427;p47"/>
          <p:cNvSpPr txBox="1"/>
          <p:nvPr>
            <p:ph type="ctrTitle"/>
          </p:nvPr>
        </p:nvSpPr>
        <p:spPr>
          <a:xfrm flipH="1">
            <a:off x="1390925" y="513454"/>
            <a:ext cx="6362100" cy="63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the Same Goes for Tables</a:t>
            </a:r>
            <a:endParaRPr/>
          </a:p>
        </p:txBody>
      </p:sp>
      <p:sp>
        <p:nvSpPr>
          <p:cNvPr id="428" name="Google Shape;428;p47"/>
          <p:cNvSpPr/>
          <p:nvPr/>
        </p:nvSpPr>
        <p:spPr>
          <a:xfrm>
            <a:off x="1171400" y="2969775"/>
            <a:ext cx="1636500" cy="469200"/>
          </a:xfrm>
          <a:prstGeom prst="hexagon">
            <a:avLst>
              <a:gd fmla="val 446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7"/>
          <p:cNvSpPr/>
          <p:nvPr/>
        </p:nvSpPr>
        <p:spPr>
          <a:xfrm>
            <a:off x="1171400" y="3438975"/>
            <a:ext cx="1636500" cy="469200"/>
          </a:xfrm>
          <a:prstGeom prst="hexagon">
            <a:avLst>
              <a:gd fmla="val 446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7"/>
          <p:cNvSpPr/>
          <p:nvPr/>
        </p:nvSpPr>
        <p:spPr>
          <a:xfrm>
            <a:off x="7756125" y="2499050"/>
            <a:ext cx="216425" cy="470050"/>
          </a:xfrm>
          <a:custGeom>
            <a:rect b="b" l="l" r="r" t="t"/>
            <a:pathLst>
              <a:path extrusionOk="0" h="18802" w="8657">
                <a:moveTo>
                  <a:pt x="0" y="0"/>
                </a:moveTo>
                <a:lnTo>
                  <a:pt x="8657" y="9536"/>
                </a:lnTo>
                <a:lnTo>
                  <a:pt x="202" y="18802"/>
                </a:lnTo>
              </a:path>
            </a:pathLst>
          </a:custGeom>
          <a:noFill/>
          <a:ln cap="flat" cmpd="sng" w="9525">
            <a:solidFill>
              <a:schemeClr val="lt1"/>
            </a:solidFill>
            <a:prstDash val="solid"/>
            <a:round/>
            <a:headEnd len="med" w="med" type="none"/>
            <a:tailEnd len="med" w="med" type="none"/>
          </a:ln>
        </p:spPr>
      </p:sp>
      <p:sp>
        <p:nvSpPr>
          <p:cNvPr id="431" name="Google Shape;431;p47"/>
          <p:cNvSpPr/>
          <p:nvPr/>
        </p:nvSpPr>
        <p:spPr>
          <a:xfrm>
            <a:off x="7756125" y="2969350"/>
            <a:ext cx="216425" cy="470050"/>
          </a:xfrm>
          <a:custGeom>
            <a:rect b="b" l="l" r="r" t="t"/>
            <a:pathLst>
              <a:path extrusionOk="0" h="18802" w="8657">
                <a:moveTo>
                  <a:pt x="0" y="0"/>
                </a:moveTo>
                <a:lnTo>
                  <a:pt x="8657" y="9536"/>
                </a:lnTo>
                <a:lnTo>
                  <a:pt x="202" y="18802"/>
                </a:lnTo>
              </a:path>
            </a:pathLst>
          </a:custGeom>
          <a:noFill/>
          <a:ln cap="flat" cmpd="sng" w="9525">
            <a:solidFill>
              <a:schemeClr val="lt1"/>
            </a:solidFill>
            <a:prstDash val="solid"/>
            <a:round/>
            <a:headEnd len="med" w="med" type="none"/>
            <a:tailEnd len="med" w="med" type="none"/>
          </a:ln>
        </p:spPr>
      </p:sp>
      <p:sp>
        <p:nvSpPr>
          <p:cNvPr id="432" name="Google Shape;432;p47"/>
          <p:cNvSpPr/>
          <p:nvPr/>
        </p:nvSpPr>
        <p:spPr>
          <a:xfrm>
            <a:off x="7756125" y="3439650"/>
            <a:ext cx="216425" cy="470050"/>
          </a:xfrm>
          <a:custGeom>
            <a:rect b="b" l="l" r="r" t="t"/>
            <a:pathLst>
              <a:path extrusionOk="0" h="18802" w="8657">
                <a:moveTo>
                  <a:pt x="0" y="0"/>
                </a:moveTo>
                <a:lnTo>
                  <a:pt x="8657" y="9536"/>
                </a:lnTo>
                <a:lnTo>
                  <a:pt x="202" y="18802"/>
                </a:lnTo>
              </a:path>
            </a:pathLst>
          </a:custGeom>
          <a:noFill/>
          <a:ln cap="flat" cmpd="sng" w="9525">
            <a:solidFill>
              <a:schemeClr val="lt1"/>
            </a:solidFill>
            <a:prstDash val="solid"/>
            <a:round/>
            <a:headEnd len="med" w="med" type="none"/>
            <a:tailEnd len="med" w="med" type="none"/>
          </a:ln>
        </p:spPr>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 name="Shape 436"/>
        <p:cNvGrpSpPr/>
        <p:nvPr/>
      </p:nvGrpSpPr>
      <p:grpSpPr>
        <a:xfrm>
          <a:off x="0" y="0"/>
          <a:ext cx="0" cy="0"/>
          <a:chOff x="0" y="0"/>
          <a:chExt cx="0" cy="0"/>
        </a:xfrm>
      </p:grpSpPr>
      <p:sp>
        <p:nvSpPr>
          <p:cNvPr id="437" name="Google Shape;437;p48"/>
          <p:cNvSpPr txBox="1"/>
          <p:nvPr>
            <p:ph type="ctrTitle"/>
          </p:nvPr>
        </p:nvSpPr>
        <p:spPr>
          <a:xfrm flipH="1">
            <a:off x="1390925" y="513453"/>
            <a:ext cx="63621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about the Percentages?</a:t>
            </a:r>
            <a:endParaRPr/>
          </a:p>
        </p:txBody>
      </p:sp>
      <p:grpSp>
        <p:nvGrpSpPr>
          <p:cNvPr id="438" name="Google Shape;438;p48"/>
          <p:cNvGrpSpPr/>
          <p:nvPr/>
        </p:nvGrpSpPr>
        <p:grpSpPr>
          <a:xfrm>
            <a:off x="-1159423" y="1503909"/>
            <a:ext cx="3536671" cy="3059143"/>
            <a:chOff x="785400" y="244451"/>
            <a:chExt cx="6046625" cy="5230199"/>
          </a:xfrm>
        </p:grpSpPr>
        <p:sp>
          <p:nvSpPr>
            <p:cNvPr id="439" name="Google Shape;439;p48"/>
            <p:cNvSpPr/>
            <p:nvPr/>
          </p:nvSpPr>
          <p:spPr>
            <a:xfrm>
              <a:off x="785400" y="2332725"/>
              <a:ext cx="6046625" cy="523700"/>
            </a:xfrm>
            <a:custGeom>
              <a:rect b="b" l="l" r="r" t="t"/>
              <a:pathLst>
                <a:path extrusionOk="0" h="20948" w="241865">
                  <a:moveTo>
                    <a:pt x="229575" y="341"/>
                  </a:moveTo>
                  <a:lnTo>
                    <a:pt x="241275" y="20607"/>
                  </a:lnTo>
                  <a:lnTo>
                    <a:pt x="590" y="20607"/>
                  </a:lnTo>
                  <a:lnTo>
                    <a:pt x="12289" y="341"/>
                  </a:lnTo>
                  <a:close/>
                  <a:moveTo>
                    <a:pt x="12092" y="1"/>
                  </a:moveTo>
                  <a:lnTo>
                    <a:pt x="0" y="20948"/>
                  </a:lnTo>
                  <a:lnTo>
                    <a:pt x="241865" y="20948"/>
                  </a:lnTo>
                  <a:lnTo>
                    <a:pt x="2297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8"/>
            <p:cNvSpPr/>
            <p:nvPr/>
          </p:nvSpPr>
          <p:spPr>
            <a:xfrm>
              <a:off x="1994700" y="244451"/>
              <a:ext cx="3628000" cy="523675"/>
            </a:xfrm>
            <a:custGeom>
              <a:rect b="b" l="l" r="r" t="t"/>
              <a:pathLst>
                <a:path extrusionOk="0" h="20947" w="145120">
                  <a:moveTo>
                    <a:pt x="132830" y="341"/>
                  </a:moveTo>
                  <a:lnTo>
                    <a:pt x="144530" y="20606"/>
                  </a:lnTo>
                  <a:lnTo>
                    <a:pt x="591" y="20606"/>
                  </a:lnTo>
                  <a:lnTo>
                    <a:pt x="12290" y="341"/>
                  </a:lnTo>
                  <a:close/>
                  <a:moveTo>
                    <a:pt x="12095" y="0"/>
                  </a:moveTo>
                  <a:lnTo>
                    <a:pt x="1" y="20947"/>
                  </a:lnTo>
                  <a:lnTo>
                    <a:pt x="145120" y="20947"/>
                  </a:lnTo>
                  <a:lnTo>
                    <a:pt x="1330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8"/>
            <p:cNvSpPr/>
            <p:nvPr/>
          </p:nvSpPr>
          <p:spPr>
            <a:xfrm>
              <a:off x="1692350" y="761775"/>
              <a:ext cx="4232725" cy="523650"/>
            </a:xfrm>
            <a:custGeom>
              <a:rect b="b" l="l" r="r" t="t"/>
              <a:pathLst>
                <a:path extrusionOk="0" h="20946" w="169309">
                  <a:moveTo>
                    <a:pt x="157019" y="339"/>
                  </a:moveTo>
                  <a:lnTo>
                    <a:pt x="168718" y="20607"/>
                  </a:lnTo>
                  <a:lnTo>
                    <a:pt x="590" y="20607"/>
                  </a:lnTo>
                  <a:lnTo>
                    <a:pt x="12292" y="339"/>
                  </a:lnTo>
                  <a:close/>
                  <a:moveTo>
                    <a:pt x="12095" y="1"/>
                  </a:moveTo>
                  <a:lnTo>
                    <a:pt x="1" y="20945"/>
                  </a:lnTo>
                  <a:lnTo>
                    <a:pt x="169308" y="20945"/>
                  </a:lnTo>
                  <a:lnTo>
                    <a:pt x="157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8"/>
            <p:cNvSpPr/>
            <p:nvPr/>
          </p:nvSpPr>
          <p:spPr>
            <a:xfrm>
              <a:off x="1390050" y="1285400"/>
              <a:ext cx="4837325" cy="523675"/>
            </a:xfrm>
            <a:custGeom>
              <a:rect b="b" l="l" r="r" t="t"/>
              <a:pathLst>
                <a:path extrusionOk="0" h="20947" w="193493">
                  <a:moveTo>
                    <a:pt x="181203" y="341"/>
                  </a:moveTo>
                  <a:lnTo>
                    <a:pt x="192902" y="20606"/>
                  </a:lnTo>
                  <a:lnTo>
                    <a:pt x="590" y="20606"/>
                  </a:lnTo>
                  <a:lnTo>
                    <a:pt x="12290" y="341"/>
                  </a:lnTo>
                  <a:close/>
                  <a:moveTo>
                    <a:pt x="12095" y="0"/>
                  </a:moveTo>
                  <a:lnTo>
                    <a:pt x="0" y="20947"/>
                  </a:lnTo>
                  <a:lnTo>
                    <a:pt x="193492" y="20947"/>
                  </a:lnTo>
                  <a:lnTo>
                    <a:pt x="1814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8"/>
            <p:cNvSpPr/>
            <p:nvPr/>
          </p:nvSpPr>
          <p:spPr>
            <a:xfrm>
              <a:off x="1087700" y="1809050"/>
              <a:ext cx="5442025" cy="523700"/>
            </a:xfrm>
            <a:custGeom>
              <a:rect b="b" l="l" r="r" t="t"/>
              <a:pathLst>
                <a:path extrusionOk="0" h="20948" w="217681">
                  <a:moveTo>
                    <a:pt x="205391" y="342"/>
                  </a:moveTo>
                  <a:lnTo>
                    <a:pt x="217091" y="20607"/>
                  </a:lnTo>
                  <a:lnTo>
                    <a:pt x="590" y="20607"/>
                  </a:lnTo>
                  <a:lnTo>
                    <a:pt x="12292" y="342"/>
                  </a:lnTo>
                  <a:close/>
                  <a:moveTo>
                    <a:pt x="12094" y="1"/>
                  </a:moveTo>
                  <a:lnTo>
                    <a:pt x="0" y="20948"/>
                  </a:lnTo>
                  <a:lnTo>
                    <a:pt x="217681" y="20948"/>
                  </a:lnTo>
                  <a:lnTo>
                    <a:pt x="2055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8"/>
            <p:cNvSpPr/>
            <p:nvPr/>
          </p:nvSpPr>
          <p:spPr>
            <a:xfrm>
              <a:off x="785400" y="2856400"/>
              <a:ext cx="6046625" cy="523625"/>
            </a:xfrm>
            <a:custGeom>
              <a:rect b="b" l="l" r="r" t="t"/>
              <a:pathLst>
                <a:path extrusionOk="0" h="20945" w="241865">
                  <a:moveTo>
                    <a:pt x="241275" y="339"/>
                  </a:moveTo>
                  <a:lnTo>
                    <a:pt x="229575" y="20607"/>
                  </a:lnTo>
                  <a:lnTo>
                    <a:pt x="12292" y="20607"/>
                  </a:lnTo>
                  <a:lnTo>
                    <a:pt x="590" y="339"/>
                  </a:lnTo>
                  <a:close/>
                  <a:moveTo>
                    <a:pt x="0" y="1"/>
                  </a:moveTo>
                  <a:lnTo>
                    <a:pt x="12092" y="20945"/>
                  </a:lnTo>
                  <a:lnTo>
                    <a:pt x="229773" y="20945"/>
                  </a:lnTo>
                  <a:lnTo>
                    <a:pt x="2418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9900"/>
                </a:solidFill>
              </a:endParaRPr>
            </a:p>
          </p:txBody>
        </p:sp>
        <p:sp>
          <p:nvSpPr>
            <p:cNvPr id="445" name="Google Shape;445;p48"/>
            <p:cNvSpPr/>
            <p:nvPr/>
          </p:nvSpPr>
          <p:spPr>
            <a:xfrm>
              <a:off x="1087700" y="3380000"/>
              <a:ext cx="5441975" cy="523700"/>
            </a:xfrm>
            <a:custGeom>
              <a:rect b="b" l="l" r="r" t="t"/>
              <a:pathLst>
                <a:path extrusionOk="0" h="20948" w="217679">
                  <a:moveTo>
                    <a:pt x="217091" y="342"/>
                  </a:moveTo>
                  <a:lnTo>
                    <a:pt x="205389" y="20607"/>
                  </a:lnTo>
                  <a:lnTo>
                    <a:pt x="12292" y="20607"/>
                  </a:lnTo>
                  <a:lnTo>
                    <a:pt x="590" y="342"/>
                  </a:lnTo>
                  <a:close/>
                  <a:moveTo>
                    <a:pt x="0" y="1"/>
                  </a:moveTo>
                  <a:lnTo>
                    <a:pt x="12094" y="20948"/>
                  </a:lnTo>
                  <a:lnTo>
                    <a:pt x="205586" y="20948"/>
                  </a:lnTo>
                  <a:lnTo>
                    <a:pt x="2176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8"/>
            <p:cNvSpPr/>
            <p:nvPr/>
          </p:nvSpPr>
          <p:spPr>
            <a:xfrm>
              <a:off x="1390050" y="3903675"/>
              <a:ext cx="4837325" cy="523700"/>
            </a:xfrm>
            <a:custGeom>
              <a:rect b="b" l="l" r="r" t="t"/>
              <a:pathLst>
                <a:path extrusionOk="0" h="20948" w="193493">
                  <a:moveTo>
                    <a:pt x="192902" y="341"/>
                  </a:moveTo>
                  <a:lnTo>
                    <a:pt x="181203" y="20607"/>
                  </a:lnTo>
                  <a:lnTo>
                    <a:pt x="12290" y="20607"/>
                  </a:lnTo>
                  <a:lnTo>
                    <a:pt x="590" y="341"/>
                  </a:lnTo>
                  <a:close/>
                  <a:moveTo>
                    <a:pt x="0" y="1"/>
                  </a:moveTo>
                  <a:lnTo>
                    <a:pt x="12093" y="20948"/>
                  </a:lnTo>
                  <a:lnTo>
                    <a:pt x="181400" y="20948"/>
                  </a:lnTo>
                  <a:lnTo>
                    <a:pt x="1934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8"/>
            <p:cNvSpPr/>
            <p:nvPr/>
          </p:nvSpPr>
          <p:spPr>
            <a:xfrm>
              <a:off x="1692400" y="4427350"/>
              <a:ext cx="4232675" cy="523625"/>
            </a:xfrm>
            <a:custGeom>
              <a:rect b="b" l="l" r="r" t="t"/>
              <a:pathLst>
                <a:path extrusionOk="0" h="20945" w="169307">
                  <a:moveTo>
                    <a:pt x="168716" y="341"/>
                  </a:moveTo>
                  <a:lnTo>
                    <a:pt x="157017" y="20607"/>
                  </a:lnTo>
                  <a:lnTo>
                    <a:pt x="12290" y="20607"/>
                  </a:lnTo>
                  <a:lnTo>
                    <a:pt x="588" y="341"/>
                  </a:lnTo>
                  <a:close/>
                  <a:moveTo>
                    <a:pt x="1" y="1"/>
                  </a:moveTo>
                  <a:lnTo>
                    <a:pt x="12093" y="20945"/>
                  </a:lnTo>
                  <a:lnTo>
                    <a:pt x="157212" y="20945"/>
                  </a:lnTo>
                  <a:lnTo>
                    <a:pt x="1693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8"/>
            <p:cNvSpPr/>
            <p:nvPr/>
          </p:nvSpPr>
          <p:spPr>
            <a:xfrm>
              <a:off x="1994700" y="4950950"/>
              <a:ext cx="3628000" cy="523700"/>
            </a:xfrm>
            <a:custGeom>
              <a:rect b="b" l="l" r="r" t="t"/>
              <a:pathLst>
                <a:path extrusionOk="0" h="20948" w="145120">
                  <a:moveTo>
                    <a:pt x="144530" y="342"/>
                  </a:moveTo>
                  <a:lnTo>
                    <a:pt x="132830" y="20607"/>
                  </a:lnTo>
                  <a:lnTo>
                    <a:pt x="12290" y="20607"/>
                  </a:lnTo>
                  <a:lnTo>
                    <a:pt x="591" y="342"/>
                  </a:lnTo>
                  <a:close/>
                  <a:moveTo>
                    <a:pt x="1" y="1"/>
                  </a:moveTo>
                  <a:lnTo>
                    <a:pt x="12095" y="20948"/>
                  </a:lnTo>
                  <a:lnTo>
                    <a:pt x="133028" y="20948"/>
                  </a:lnTo>
                  <a:lnTo>
                    <a:pt x="1451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48"/>
          <p:cNvGrpSpPr/>
          <p:nvPr/>
        </p:nvGrpSpPr>
        <p:grpSpPr>
          <a:xfrm>
            <a:off x="7235604" y="2439647"/>
            <a:ext cx="2451906" cy="2123411"/>
            <a:chOff x="785400" y="238125"/>
            <a:chExt cx="6046625" cy="5236525"/>
          </a:xfrm>
        </p:grpSpPr>
        <p:sp>
          <p:nvSpPr>
            <p:cNvPr id="450" name="Google Shape;450;p48"/>
            <p:cNvSpPr/>
            <p:nvPr/>
          </p:nvSpPr>
          <p:spPr>
            <a:xfrm>
              <a:off x="785400" y="2332725"/>
              <a:ext cx="6046625" cy="523700"/>
            </a:xfrm>
            <a:custGeom>
              <a:rect b="b" l="l" r="r" t="t"/>
              <a:pathLst>
                <a:path extrusionOk="0" h="20948" w="241865">
                  <a:moveTo>
                    <a:pt x="229575" y="341"/>
                  </a:moveTo>
                  <a:lnTo>
                    <a:pt x="241275" y="20607"/>
                  </a:lnTo>
                  <a:lnTo>
                    <a:pt x="590" y="20607"/>
                  </a:lnTo>
                  <a:lnTo>
                    <a:pt x="12289" y="341"/>
                  </a:lnTo>
                  <a:close/>
                  <a:moveTo>
                    <a:pt x="12092" y="1"/>
                  </a:moveTo>
                  <a:lnTo>
                    <a:pt x="0" y="20948"/>
                  </a:lnTo>
                  <a:lnTo>
                    <a:pt x="241865" y="20948"/>
                  </a:lnTo>
                  <a:lnTo>
                    <a:pt x="2297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8"/>
            <p:cNvSpPr/>
            <p:nvPr/>
          </p:nvSpPr>
          <p:spPr>
            <a:xfrm>
              <a:off x="1994700" y="238125"/>
              <a:ext cx="3628000" cy="523675"/>
            </a:xfrm>
            <a:custGeom>
              <a:rect b="b" l="l" r="r" t="t"/>
              <a:pathLst>
                <a:path extrusionOk="0" h="20947" w="145120">
                  <a:moveTo>
                    <a:pt x="132830" y="341"/>
                  </a:moveTo>
                  <a:lnTo>
                    <a:pt x="144530" y="20606"/>
                  </a:lnTo>
                  <a:lnTo>
                    <a:pt x="591" y="20606"/>
                  </a:lnTo>
                  <a:lnTo>
                    <a:pt x="12290" y="341"/>
                  </a:lnTo>
                  <a:close/>
                  <a:moveTo>
                    <a:pt x="12095" y="0"/>
                  </a:moveTo>
                  <a:lnTo>
                    <a:pt x="1" y="20947"/>
                  </a:lnTo>
                  <a:lnTo>
                    <a:pt x="145120" y="20947"/>
                  </a:lnTo>
                  <a:lnTo>
                    <a:pt x="1330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8"/>
            <p:cNvSpPr/>
            <p:nvPr/>
          </p:nvSpPr>
          <p:spPr>
            <a:xfrm>
              <a:off x="1692350" y="761775"/>
              <a:ext cx="4232725" cy="523650"/>
            </a:xfrm>
            <a:custGeom>
              <a:rect b="b" l="l" r="r" t="t"/>
              <a:pathLst>
                <a:path extrusionOk="0" h="20946" w="169309">
                  <a:moveTo>
                    <a:pt x="157019" y="339"/>
                  </a:moveTo>
                  <a:lnTo>
                    <a:pt x="168718" y="20607"/>
                  </a:lnTo>
                  <a:lnTo>
                    <a:pt x="590" y="20607"/>
                  </a:lnTo>
                  <a:lnTo>
                    <a:pt x="12292" y="339"/>
                  </a:lnTo>
                  <a:close/>
                  <a:moveTo>
                    <a:pt x="12095" y="1"/>
                  </a:moveTo>
                  <a:lnTo>
                    <a:pt x="1" y="20945"/>
                  </a:lnTo>
                  <a:lnTo>
                    <a:pt x="169308" y="20945"/>
                  </a:lnTo>
                  <a:lnTo>
                    <a:pt x="157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8"/>
            <p:cNvSpPr/>
            <p:nvPr/>
          </p:nvSpPr>
          <p:spPr>
            <a:xfrm>
              <a:off x="1390050" y="1285400"/>
              <a:ext cx="4837325" cy="523675"/>
            </a:xfrm>
            <a:custGeom>
              <a:rect b="b" l="l" r="r" t="t"/>
              <a:pathLst>
                <a:path extrusionOk="0" h="20947" w="193493">
                  <a:moveTo>
                    <a:pt x="181203" y="341"/>
                  </a:moveTo>
                  <a:lnTo>
                    <a:pt x="192902" y="20606"/>
                  </a:lnTo>
                  <a:lnTo>
                    <a:pt x="590" y="20606"/>
                  </a:lnTo>
                  <a:lnTo>
                    <a:pt x="12290" y="341"/>
                  </a:lnTo>
                  <a:close/>
                  <a:moveTo>
                    <a:pt x="12095" y="0"/>
                  </a:moveTo>
                  <a:lnTo>
                    <a:pt x="0" y="20947"/>
                  </a:lnTo>
                  <a:lnTo>
                    <a:pt x="193492" y="20947"/>
                  </a:lnTo>
                  <a:lnTo>
                    <a:pt x="1814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8"/>
            <p:cNvSpPr/>
            <p:nvPr/>
          </p:nvSpPr>
          <p:spPr>
            <a:xfrm>
              <a:off x="1087700" y="1809050"/>
              <a:ext cx="5442025" cy="523700"/>
            </a:xfrm>
            <a:custGeom>
              <a:rect b="b" l="l" r="r" t="t"/>
              <a:pathLst>
                <a:path extrusionOk="0" h="20948" w="217681">
                  <a:moveTo>
                    <a:pt x="205391" y="342"/>
                  </a:moveTo>
                  <a:lnTo>
                    <a:pt x="217091" y="20607"/>
                  </a:lnTo>
                  <a:lnTo>
                    <a:pt x="590" y="20607"/>
                  </a:lnTo>
                  <a:lnTo>
                    <a:pt x="12292" y="342"/>
                  </a:lnTo>
                  <a:close/>
                  <a:moveTo>
                    <a:pt x="12094" y="1"/>
                  </a:moveTo>
                  <a:lnTo>
                    <a:pt x="0" y="20948"/>
                  </a:lnTo>
                  <a:lnTo>
                    <a:pt x="217681" y="20948"/>
                  </a:lnTo>
                  <a:lnTo>
                    <a:pt x="2055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8"/>
            <p:cNvSpPr/>
            <p:nvPr/>
          </p:nvSpPr>
          <p:spPr>
            <a:xfrm>
              <a:off x="785400" y="2856400"/>
              <a:ext cx="6046625" cy="523625"/>
            </a:xfrm>
            <a:custGeom>
              <a:rect b="b" l="l" r="r" t="t"/>
              <a:pathLst>
                <a:path extrusionOk="0" h="20945" w="241865">
                  <a:moveTo>
                    <a:pt x="241275" y="339"/>
                  </a:moveTo>
                  <a:lnTo>
                    <a:pt x="229575" y="20607"/>
                  </a:lnTo>
                  <a:lnTo>
                    <a:pt x="12292" y="20607"/>
                  </a:lnTo>
                  <a:lnTo>
                    <a:pt x="590" y="339"/>
                  </a:lnTo>
                  <a:close/>
                  <a:moveTo>
                    <a:pt x="0" y="1"/>
                  </a:moveTo>
                  <a:lnTo>
                    <a:pt x="12092" y="20945"/>
                  </a:lnTo>
                  <a:lnTo>
                    <a:pt x="229773" y="20945"/>
                  </a:lnTo>
                  <a:lnTo>
                    <a:pt x="2418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1087700" y="3380000"/>
              <a:ext cx="5441975" cy="523700"/>
            </a:xfrm>
            <a:custGeom>
              <a:rect b="b" l="l" r="r" t="t"/>
              <a:pathLst>
                <a:path extrusionOk="0" h="20948" w="217679">
                  <a:moveTo>
                    <a:pt x="217091" y="342"/>
                  </a:moveTo>
                  <a:lnTo>
                    <a:pt x="205389" y="20607"/>
                  </a:lnTo>
                  <a:lnTo>
                    <a:pt x="12292" y="20607"/>
                  </a:lnTo>
                  <a:lnTo>
                    <a:pt x="590" y="342"/>
                  </a:lnTo>
                  <a:close/>
                  <a:moveTo>
                    <a:pt x="0" y="1"/>
                  </a:moveTo>
                  <a:lnTo>
                    <a:pt x="12094" y="20948"/>
                  </a:lnTo>
                  <a:lnTo>
                    <a:pt x="205586" y="20948"/>
                  </a:lnTo>
                  <a:lnTo>
                    <a:pt x="2176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8"/>
            <p:cNvSpPr/>
            <p:nvPr/>
          </p:nvSpPr>
          <p:spPr>
            <a:xfrm>
              <a:off x="1390050" y="3903675"/>
              <a:ext cx="4837325" cy="523700"/>
            </a:xfrm>
            <a:custGeom>
              <a:rect b="b" l="l" r="r" t="t"/>
              <a:pathLst>
                <a:path extrusionOk="0" h="20948" w="193493">
                  <a:moveTo>
                    <a:pt x="192902" y="341"/>
                  </a:moveTo>
                  <a:lnTo>
                    <a:pt x="181203" y="20607"/>
                  </a:lnTo>
                  <a:lnTo>
                    <a:pt x="12290" y="20607"/>
                  </a:lnTo>
                  <a:lnTo>
                    <a:pt x="590" y="341"/>
                  </a:lnTo>
                  <a:close/>
                  <a:moveTo>
                    <a:pt x="0" y="1"/>
                  </a:moveTo>
                  <a:lnTo>
                    <a:pt x="12093" y="20948"/>
                  </a:lnTo>
                  <a:lnTo>
                    <a:pt x="181400" y="20948"/>
                  </a:lnTo>
                  <a:lnTo>
                    <a:pt x="1934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8"/>
            <p:cNvSpPr/>
            <p:nvPr/>
          </p:nvSpPr>
          <p:spPr>
            <a:xfrm>
              <a:off x="1692400" y="4427350"/>
              <a:ext cx="4232675" cy="523625"/>
            </a:xfrm>
            <a:custGeom>
              <a:rect b="b" l="l" r="r" t="t"/>
              <a:pathLst>
                <a:path extrusionOk="0" h="20945" w="169307">
                  <a:moveTo>
                    <a:pt x="168716" y="341"/>
                  </a:moveTo>
                  <a:lnTo>
                    <a:pt x="157017" y="20607"/>
                  </a:lnTo>
                  <a:lnTo>
                    <a:pt x="12290" y="20607"/>
                  </a:lnTo>
                  <a:lnTo>
                    <a:pt x="588" y="341"/>
                  </a:lnTo>
                  <a:close/>
                  <a:moveTo>
                    <a:pt x="1" y="1"/>
                  </a:moveTo>
                  <a:lnTo>
                    <a:pt x="12093" y="20945"/>
                  </a:lnTo>
                  <a:lnTo>
                    <a:pt x="157212" y="20945"/>
                  </a:lnTo>
                  <a:lnTo>
                    <a:pt x="1693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8"/>
            <p:cNvSpPr/>
            <p:nvPr/>
          </p:nvSpPr>
          <p:spPr>
            <a:xfrm>
              <a:off x="1994700" y="4950950"/>
              <a:ext cx="3628000" cy="523700"/>
            </a:xfrm>
            <a:custGeom>
              <a:rect b="b" l="l" r="r" t="t"/>
              <a:pathLst>
                <a:path extrusionOk="0" h="20948" w="145120">
                  <a:moveTo>
                    <a:pt x="144530" y="342"/>
                  </a:moveTo>
                  <a:lnTo>
                    <a:pt x="132830" y="20607"/>
                  </a:lnTo>
                  <a:lnTo>
                    <a:pt x="12290" y="20607"/>
                  </a:lnTo>
                  <a:lnTo>
                    <a:pt x="591" y="342"/>
                  </a:lnTo>
                  <a:close/>
                  <a:moveTo>
                    <a:pt x="1" y="1"/>
                  </a:moveTo>
                  <a:lnTo>
                    <a:pt x="12095" y="20948"/>
                  </a:lnTo>
                  <a:lnTo>
                    <a:pt x="133028" y="20948"/>
                  </a:lnTo>
                  <a:lnTo>
                    <a:pt x="1451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60" name="Google Shape;460;p48"/>
          <p:cNvCxnSpPr/>
          <p:nvPr/>
        </p:nvCxnSpPr>
        <p:spPr>
          <a:xfrm>
            <a:off x="-464715" y="2113374"/>
            <a:ext cx="4683000" cy="0"/>
          </a:xfrm>
          <a:prstGeom prst="straightConnector1">
            <a:avLst/>
          </a:prstGeom>
          <a:noFill/>
          <a:ln cap="flat" cmpd="sng" w="9525">
            <a:solidFill>
              <a:schemeClr val="accent2"/>
            </a:solidFill>
            <a:prstDash val="solid"/>
            <a:round/>
            <a:headEnd len="med" w="med" type="none"/>
            <a:tailEnd len="med" w="med" type="none"/>
          </a:ln>
        </p:spPr>
      </p:cxnSp>
      <p:cxnSp>
        <p:nvCxnSpPr>
          <p:cNvPr id="461" name="Google Shape;461;p48"/>
          <p:cNvCxnSpPr/>
          <p:nvPr/>
        </p:nvCxnSpPr>
        <p:spPr>
          <a:xfrm>
            <a:off x="4884475" y="3711350"/>
            <a:ext cx="3981900" cy="0"/>
          </a:xfrm>
          <a:prstGeom prst="straightConnector1">
            <a:avLst/>
          </a:prstGeom>
          <a:noFill/>
          <a:ln cap="flat" cmpd="sng" w="9525">
            <a:solidFill>
              <a:schemeClr val="accent2"/>
            </a:solidFill>
            <a:prstDash val="solid"/>
            <a:round/>
            <a:headEnd len="med" w="med" type="none"/>
            <a:tailEnd len="med" w="med" type="none"/>
          </a:ln>
        </p:spPr>
      </p:cxnSp>
      <p:sp>
        <p:nvSpPr>
          <p:cNvPr id="462" name="Google Shape;462;p48"/>
          <p:cNvSpPr txBox="1"/>
          <p:nvPr>
            <p:ph idx="4294967295" type="subTitle"/>
          </p:nvPr>
        </p:nvSpPr>
        <p:spPr>
          <a:xfrm flipH="1">
            <a:off x="2893750" y="2331236"/>
            <a:ext cx="14451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solidFill>
                  <a:schemeClr val="lt1"/>
                </a:solidFill>
              </a:rPr>
              <a:t>Despite being red, Mars is a cold place, not hot. It’s full of iron oxide dust</a:t>
            </a:r>
            <a:endParaRPr sz="1000">
              <a:solidFill>
                <a:schemeClr val="lt1"/>
              </a:solidFill>
            </a:endParaRPr>
          </a:p>
        </p:txBody>
      </p:sp>
      <p:sp>
        <p:nvSpPr>
          <p:cNvPr id="463" name="Google Shape;463;p48"/>
          <p:cNvSpPr txBox="1"/>
          <p:nvPr>
            <p:ph type="ctrTitle"/>
          </p:nvPr>
        </p:nvSpPr>
        <p:spPr>
          <a:xfrm flipH="1">
            <a:off x="3116050" y="2027394"/>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464" name="Google Shape;464;p48"/>
          <p:cNvSpPr txBox="1"/>
          <p:nvPr>
            <p:ph type="ctrTitle"/>
          </p:nvPr>
        </p:nvSpPr>
        <p:spPr>
          <a:xfrm flipH="1">
            <a:off x="3116050" y="1542021"/>
            <a:ext cx="12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accent2"/>
                </a:solidFill>
              </a:rPr>
              <a:t>80%</a:t>
            </a:r>
            <a:endParaRPr sz="3000">
              <a:solidFill>
                <a:schemeClr val="accent2"/>
              </a:solidFill>
            </a:endParaRPr>
          </a:p>
        </p:txBody>
      </p:sp>
      <p:sp>
        <p:nvSpPr>
          <p:cNvPr id="465" name="Google Shape;465;p48"/>
          <p:cNvSpPr txBox="1"/>
          <p:nvPr>
            <p:ph idx="4294967295" type="subTitle"/>
          </p:nvPr>
        </p:nvSpPr>
        <p:spPr>
          <a:xfrm flipH="1">
            <a:off x="4805150" y="3925939"/>
            <a:ext cx="1445100" cy="577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000">
                <a:solidFill>
                  <a:schemeClr val="lt1"/>
                </a:solidFill>
              </a:rPr>
              <a:t>Despite being red, Mars is a cold place, not hot. It’s full of iron oxide dust</a:t>
            </a:r>
            <a:endParaRPr sz="1000">
              <a:solidFill>
                <a:schemeClr val="lt1"/>
              </a:solidFill>
            </a:endParaRPr>
          </a:p>
        </p:txBody>
      </p:sp>
      <p:sp>
        <p:nvSpPr>
          <p:cNvPr id="466" name="Google Shape;466;p48"/>
          <p:cNvSpPr txBox="1"/>
          <p:nvPr>
            <p:ph type="ctrTitle"/>
          </p:nvPr>
        </p:nvSpPr>
        <p:spPr>
          <a:xfrm flipH="1">
            <a:off x="4805150" y="3622097"/>
            <a:ext cx="1222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Mars</a:t>
            </a:r>
            <a:endParaRPr sz="1800"/>
          </a:p>
        </p:txBody>
      </p:sp>
      <p:sp>
        <p:nvSpPr>
          <p:cNvPr id="467" name="Google Shape;467;p48"/>
          <p:cNvSpPr txBox="1"/>
          <p:nvPr>
            <p:ph type="ctrTitle"/>
          </p:nvPr>
        </p:nvSpPr>
        <p:spPr>
          <a:xfrm flipH="1">
            <a:off x="4805150" y="3138918"/>
            <a:ext cx="1222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accent2"/>
                </a:solidFill>
              </a:rPr>
              <a:t>4</a:t>
            </a:r>
            <a:r>
              <a:rPr lang="en" sz="3000">
                <a:solidFill>
                  <a:schemeClr val="accent2"/>
                </a:solidFill>
              </a:rPr>
              <a:t>0%</a:t>
            </a:r>
            <a:endParaRPr sz="3000">
              <a:solidFill>
                <a:schemeClr val="accent2"/>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 name="Shape 471"/>
        <p:cNvGrpSpPr/>
        <p:nvPr/>
      </p:nvGrpSpPr>
      <p:grpSpPr>
        <a:xfrm>
          <a:off x="0" y="0"/>
          <a:ext cx="0" cy="0"/>
          <a:chOff x="0" y="0"/>
          <a:chExt cx="0" cy="0"/>
        </a:xfrm>
      </p:grpSpPr>
      <p:grpSp>
        <p:nvGrpSpPr>
          <p:cNvPr id="472" name="Google Shape;472;p49"/>
          <p:cNvGrpSpPr/>
          <p:nvPr/>
        </p:nvGrpSpPr>
        <p:grpSpPr>
          <a:xfrm>
            <a:off x="2385037" y="1759542"/>
            <a:ext cx="4246031" cy="2353624"/>
            <a:chOff x="233350" y="949250"/>
            <a:chExt cx="6859500" cy="3802300"/>
          </a:xfrm>
        </p:grpSpPr>
        <p:sp>
          <p:nvSpPr>
            <p:cNvPr id="473" name="Google Shape;473;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 name="Google Shape;522;p49"/>
          <p:cNvSpPr txBox="1"/>
          <p:nvPr>
            <p:ph type="ctrTitle"/>
          </p:nvPr>
        </p:nvSpPr>
        <p:spPr>
          <a:xfrm flipH="1">
            <a:off x="1390925" y="513453"/>
            <a:ext cx="63621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t>Map</a:t>
            </a:r>
            <a:endParaRPr/>
          </a:p>
        </p:txBody>
      </p:sp>
      <p:sp>
        <p:nvSpPr>
          <p:cNvPr id="523" name="Google Shape;523;p49"/>
          <p:cNvSpPr txBox="1"/>
          <p:nvPr/>
        </p:nvSpPr>
        <p:spPr>
          <a:xfrm>
            <a:off x="6855307" y="2235282"/>
            <a:ext cx="15231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Assistant Light"/>
                <a:ea typeface="Assistant Light"/>
                <a:cs typeface="Assistant Light"/>
                <a:sym typeface="Assistant Light"/>
              </a:rPr>
              <a:t>Venus has a beautiful name, but it’s terribly hot</a:t>
            </a:r>
            <a:endParaRPr sz="1200">
              <a:solidFill>
                <a:schemeClr val="lt1"/>
              </a:solidFill>
              <a:latin typeface="Assistant Light"/>
              <a:ea typeface="Assistant Light"/>
              <a:cs typeface="Assistant Light"/>
              <a:sym typeface="Assistant Light"/>
            </a:endParaRPr>
          </a:p>
        </p:txBody>
      </p:sp>
      <p:sp>
        <p:nvSpPr>
          <p:cNvPr id="524" name="Google Shape;524;p49"/>
          <p:cNvSpPr txBox="1"/>
          <p:nvPr/>
        </p:nvSpPr>
        <p:spPr>
          <a:xfrm>
            <a:off x="589173" y="2859525"/>
            <a:ext cx="15231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lt1"/>
                </a:solidFill>
                <a:latin typeface="Assistant Light"/>
                <a:ea typeface="Assistant Light"/>
                <a:cs typeface="Assistant Light"/>
                <a:sym typeface="Assistant Light"/>
              </a:rPr>
              <a:t>Despite being red, Mars is actually a cold place</a:t>
            </a:r>
            <a:endParaRPr sz="1200">
              <a:solidFill>
                <a:schemeClr val="lt1"/>
              </a:solidFill>
              <a:latin typeface="Assistant Light"/>
              <a:ea typeface="Assistant Light"/>
              <a:cs typeface="Assistant Light"/>
              <a:sym typeface="Assistant Light"/>
            </a:endParaRPr>
          </a:p>
        </p:txBody>
      </p:sp>
      <p:sp>
        <p:nvSpPr>
          <p:cNvPr id="525" name="Google Shape;525;p49"/>
          <p:cNvSpPr txBox="1"/>
          <p:nvPr/>
        </p:nvSpPr>
        <p:spPr>
          <a:xfrm>
            <a:off x="6867325" y="3477922"/>
            <a:ext cx="14541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Assistant Light"/>
                <a:ea typeface="Assistant Light"/>
                <a:cs typeface="Assistant Light"/>
                <a:sym typeface="Assistant Light"/>
              </a:rPr>
              <a:t>Mercury is the closest planet to the Sun</a:t>
            </a:r>
            <a:endParaRPr sz="1200">
              <a:solidFill>
                <a:schemeClr val="lt1"/>
              </a:solidFill>
              <a:latin typeface="Assistant Light"/>
              <a:ea typeface="Assistant Light"/>
              <a:cs typeface="Assistant Light"/>
              <a:sym typeface="Assistant Light"/>
            </a:endParaRPr>
          </a:p>
        </p:txBody>
      </p:sp>
      <p:sp>
        <p:nvSpPr>
          <p:cNvPr id="526" name="Google Shape;526;p49"/>
          <p:cNvSpPr/>
          <p:nvPr/>
        </p:nvSpPr>
        <p:spPr>
          <a:xfrm>
            <a:off x="1626050" y="2483941"/>
            <a:ext cx="369300" cy="3198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7" name="Google Shape;527;p49"/>
          <p:cNvCxnSpPr>
            <a:stCxn id="526" idx="0"/>
          </p:cNvCxnSpPr>
          <p:nvPr/>
        </p:nvCxnSpPr>
        <p:spPr>
          <a:xfrm>
            <a:off x="1995350" y="2643841"/>
            <a:ext cx="861300" cy="0"/>
          </a:xfrm>
          <a:prstGeom prst="straightConnector1">
            <a:avLst/>
          </a:prstGeom>
          <a:noFill/>
          <a:ln cap="flat" cmpd="sng" w="9525">
            <a:solidFill>
              <a:srgbClr val="FFEEB1"/>
            </a:solidFill>
            <a:prstDash val="solid"/>
            <a:round/>
            <a:headEnd len="med" w="med" type="none"/>
            <a:tailEnd len="med" w="med" type="none"/>
          </a:ln>
        </p:spPr>
      </p:cxnSp>
      <p:sp>
        <p:nvSpPr>
          <p:cNvPr id="528" name="Google Shape;528;p49"/>
          <p:cNvSpPr/>
          <p:nvPr/>
        </p:nvSpPr>
        <p:spPr>
          <a:xfrm flipH="1">
            <a:off x="6933900" y="1851517"/>
            <a:ext cx="369300" cy="3198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9" name="Google Shape;529;p49"/>
          <p:cNvCxnSpPr>
            <a:stCxn id="528" idx="0"/>
          </p:cNvCxnSpPr>
          <p:nvPr/>
        </p:nvCxnSpPr>
        <p:spPr>
          <a:xfrm rot="10800000">
            <a:off x="5511600" y="2011417"/>
            <a:ext cx="1422300" cy="0"/>
          </a:xfrm>
          <a:prstGeom prst="straightConnector1">
            <a:avLst/>
          </a:prstGeom>
          <a:noFill/>
          <a:ln cap="flat" cmpd="sng" w="9525">
            <a:solidFill>
              <a:srgbClr val="FFEEB1"/>
            </a:solidFill>
            <a:prstDash val="solid"/>
            <a:round/>
            <a:headEnd len="med" w="med" type="none"/>
            <a:tailEnd len="med" w="med" type="none"/>
          </a:ln>
        </p:spPr>
      </p:cxnSp>
      <p:sp>
        <p:nvSpPr>
          <p:cNvPr id="530" name="Google Shape;530;p49"/>
          <p:cNvSpPr/>
          <p:nvPr/>
        </p:nvSpPr>
        <p:spPr>
          <a:xfrm flipH="1">
            <a:off x="6933900" y="3111517"/>
            <a:ext cx="369300" cy="3198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 name="Google Shape;531;p49"/>
          <p:cNvCxnSpPr>
            <a:stCxn id="530" idx="0"/>
          </p:cNvCxnSpPr>
          <p:nvPr/>
        </p:nvCxnSpPr>
        <p:spPr>
          <a:xfrm rot="10800000">
            <a:off x="6366300" y="3271417"/>
            <a:ext cx="567600" cy="0"/>
          </a:xfrm>
          <a:prstGeom prst="straightConnector1">
            <a:avLst/>
          </a:prstGeom>
          <a:noFill/>
          <a:ln cap="flat" cmpd="sng" w="9525">
            <a:solidFill>
              <a:srgbClr val="FFEEB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 name="Shape 535"/>
        <p:cNvGrpSpPr/>
        <p:nvPr/>
      </p:nvGrpSpPr>
      <p:grpSpPr>
        <a:xfrm>
          <a:off x="0" y="0"/>
          <a:ext cx="0" cy="0"/>
          <a:chOff x="0" y="0"/>
          <a:chExt cx="0" cy="0"/>
        </a:xfrm>
      </p:grpSpPr>
      <p:sp>
        <p:nvSpPr>
          <p:cNvPr id="536" name="Google Shape;536;p50"/>
          <p:cNvSpPr txBox="1"/>
          <p:nvPr>
            <p:ph type="ctrTitle"/>
          </p:nvPr>
        </p:nvSpPr>
        <p:spPr>
          <a:xfrm flipH="1">
            <a:off x="1390925" y="513454"/>
            <a:ext cx="6362100" cy="61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Fine</a:t>
            </a:r>
            <a:endParaRPr/>
          </a:p>
        </p:txBody>
      </p:sp>
      <p:grpSp>
        <p:nvGrpSpPr>
          <p:cNvPr id="537" name="Google Shape;537;p50"/>
          <p:cNvGrpSpPr/>
          <p:nvPr/>
        </p:nvGrpSpPr>
        <p:grpSpPr>
          <a:xfrm>
            <a:off x="3453879" y="5322939"/>
            <a:ext cx="114945" cy="81857"/>
            <a:chOff x="-59015625" y="1993850"/>
            <a:chExt cx="144950" cy="103225"/>
          </a:xfrm>
        </p:grpSpPr>
        <p:sp>
          <p:nvSpPr>
            <p:cNvPr id="538" name="Google Shape;538;p5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 name="Google Shape;547;p50"/>
          <p:cNvSpPr/>
          <p:nvPr/>
        </p:nvSpPr>
        <p:spPr>
          <a:xfrm>
            <a:off x="1554525" y="1644300"/>
            <a:ext cx="1578900" cy="14271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0"/>
          <p:cNvSpPr txBox="1"/>
          <p:nvPr>
            <p:ph idx="4294967295" type="ctrTitle"/>
          </p:nvPr>
        </p:nvSpPr>
        <p:spPr>
          <a:xfrm>
            <a:off x="1838275" y="1990798"/>
            <a:ext cx="10305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lt1"/>
                </a:solidFill>
              </a:rPr>
              <a:t>Mercury</a:t>
            </a:r>
            <a:endParaRPr sz="1400">
              <a:solidFill>
                <a:schemeClr val="lt1"/>
              </a:solidFill>
            </a:endParaRPr>
          </a:p>
        </p:txBody>
      </p:sp>
      <p:sp>
        <p:nvSpPr>
          <p:cNvPr id="549" name="Google Shape;549;p50"/>
          <p:cNvSpPr txBox="1"/>
          <p:nvPr>
            <p:ph idx="4294967295" type="subTitle"/>
          </p:nvPr>
        </p:nvSpPr>
        <p:spPr>
          <a:xfrm>
            <a:off x="1776750" y="2286150"/>
            <a:ext cx="1153500" cy="77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Mercury is the closest planet to the Sun</a:t>
            </a:r>
            <a:endParaRPr sz="1000">
              <a:solidFill>
                <a:schemeClr val="lt1"/>
              </a:solidFill>
            </a:endParaRPr>
          </a:p>
        </p:txBody>
      </p:sp>
      <p:sp>
        <p:nvSpPr>
          <p:cNvPr id="550" name="Google Shape;550;p50"/>
          <p:cNvSpPr txBox="1"/>
          <p:nvPr>
            <p:ph idx="4294967295" type="ctrTitle"/>
          </p:nvPr>
        </p:nvSpPr>
        <p:spPr>
          <a:xfrm>
            <a:off x="1838275" y="1772000"/>
            <a:ext cx="1030500" cy="3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01</a:t>
            </a:r>
            <a:endParaRPr sz="1800">
              <a:solidFill>
                <a:schemeClr val="lt1"/>
              </a:solidFill>
            </a:endParaRPr>
          </a:p>
        </p:txBody>
      </p:sp>
      <p:sp>
        <p:nvSpPr>
          <p:cNvPr id="551" name="Google Shape;551;p50"/>
          <p:cNvSpPr/>
          <p:nvPr/>
        </p:nvSpPr>
        <p:spPr>
          <a:xfrm>
            <a:off x="3027250" y="2917200"/>
            <a:ext cx="1578900" cy="14271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0"/>
          <p:cNvSpPr txBox="1"/>
          <p:nvPr>
            <p:ph idx="4294967295" type="ctrTitle"/>
          </p:nvPr>
        </p:nvSpPr>
        <p:spPr>
          <a:xfrm>
            <a:off x="3311000" y="3044900"/>
            <a:ext cx="1030500" cy="3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02</a:t>
            </a:r>
            <a:endParaRPr sz="1800">
              <a:solidFill>
                <a:schemeClr val="lt1"/>
              </a:solidFill>
            </a:endParaRPr>
          </a:p>
        </p:txBody>
      </p:sp>
      <p:sp>
        <p:nvSpPr>
          <p:cNvPr id="553" name="Google Shape;553;p50"/>
          <p:cNvSpPr/>
          <p:nvPr/>
        </p:nvSpPr>
        <p:spPr>
          <a:xfrm>
            <a:off x="4537850" y="1644300"/>
            <a:ext cx="1578900" cy="14271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0"/>
          <p:cNvSpPr txBox="1"/>
          <p:nvPr>
            <p:ph idx="4294967295" type="ctrTitle"/>
          </p:nvPr>
        </p:nvSpPr>
        <p:spPr>
          <a:xfrm>
            <a:off x="4821600" y="1772000"/>
            <a:ext cx="1030500" cy="3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03</a:t>
            </a:r>
            <a:endParaRPr sz="1800">
              <a:solidFill>
                <a:schemeClr val="lt1"/>
              </a:solidFill>
            </a:endParaRPr>
          </a:p>
        </p:txBody>
      </p:sp>
      <p:sp>
        <p:nvSpPr>
          <p:cNvPr id="555" name="Google Shape;555;p50"/>
          <p:cNvSpPr/>
          <p:nvPr/>
        </p:nvSpPr>
        <p:spPr>
          <a:xfrm>
            <a:off x="6010575" y="2917200"/>
            <a:ext cx="1578900" cy="1427100"/>
          </a:xfrm>
          <a:prstGeom prst="hexagon">
            <a:avLst>
              <a:gd fmla="val 25000"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0"/>
          <p:cNvSpPr txBox="1"/>
          <p:nvPr>
            <p:ph idx="4294967295" type="ctrTitle"/>
          </p:nvPr>
        </p:nvSpPr>
        <p:spPr>
          <a:xfrm>
            <a:off x="6294325" y="3044900"/>
            <a:ext cx="1030500" cy="3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04</a:t>
            </a:r>
            <a:endParaRPr sz="1800">
              <a:solidFill>
                <a:schemeClr val="lt1"/>
              </a:solidFill>
            </a:endParaRPr>
          </a:p>
        </p:txBody>
      </p:sp>
      <p:sp>
        <p:nvSpPr>
          <p:cNvPr id="557" name="Google Shape;557;p50"/>
          <p:cNvSpPr/>
          <p:nvPr/>
        </p:nvSpPr>
        <p:spPr>
          <a:xfrm>
            <a:off x="3159725" y="1990800"/>
            <a:ext cx="658675" cy="777075"/>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
        <p:nvSpPr>
          <p:cNvPr id="558" name="Google Shape;558;p50"/>
          <p:cNvSpPr/>
          <p:nvPr/>
        </p:nvSpPr>
        <p:spPr>
          <a:xfrm flipH="1" rot="10800000">
            <a:off x="4606150" y="3242213"/>
            <a:ext cx="658675" cy="777075"/>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
        <p:nvSpPr>
          <p:cNvPr id="559" name="Google Shape;559;p50"/>
          <p:cNvSpPr/>
          <p:nvPr/>
        </p:nvSpPr>
        <p:spPr>
          <a:xfrm>
            <a:off x="6186625" y="1990800"/>
            <a:ext cx="658675" cy="777075"/>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
        <p:nvSpPr>
          <p:cNvPr id="560" name="Google Shape;560;p50"/>
          <p:cNvSpPr txBox="1"/>
          <p:nvPr>
            <p:ph idx="4294967295" type="ctrTitle"/>
          </p:nvPr>
        </p:nvSpPr>
        <p:spPr>
          <a:xfrm>
            <a:off x="4821625" y="1990798"/>
            <a:ext cx="10305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lt1"/>
                </a:solidFill>
              </a:rPr>
              <a:t>Venus</a:t>
            </a:r>
            <a:endParaRPr sz="1400">
              <a:solidFill>
                <a:schemeClr val="lt1"/>
              </a:solidFill>
            </a:endParaRPr>
          </a:p>
        </p:txBody>
      </p:sp>
      <p:sp>
        <p:nvSpPr>
          <p:cNvPr id="561" name="Google Shape;561;p50"/>
          <p:cNvSpPr txBox="1"/>
          <p:nvPr>
            <p:ph idx="4294967295" type="subTitle"/>
          </p:nvPr>
        </p:nvSpPr>
        <p:spPr>
          <a:xfrm>
            <a:off x="4663125" y="2286150"/>
            <a:ext cx="1347300" cy="77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Venus has a beautiful name, but it’s terribly hot</a:t>
            </a:r>
            <a:endParaRPr sz="1000">
              <a:solidFill>
                <a:schemeClr val="lt1"/>
              </a:solidFill>
            </a:endParaRPr>
          </a:p>
        </p:txBody>
      </p:sp>
      <p:sp>
        <p:nvSpPr>
          <p:cNvPr id="562" name="Google Shape;562;p50"/>
          <p:cNvSpPr txBox="1"/>
          <p:nvPr>
            <p:ph idx="4294967295" type="ctrTitle"/>
          </p:nvPr>
        </p:nvSpPr>
        <p:spPr>
          <a:xfrm>
            <a:off x="3311025" y="3271948"/>
            <a:ext cx="10305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lt1"/>
                </a:solidFill>
              </a:rPr>
              <a:t>Mars</a:t>
            </a:r>
            <a:endParaRPr sz="1400">
              <a:solidFill>
                <a:schemeClr val="lt1"/>
              </a:solidFill>
            </a:endParaRPr>
          </a:p>
        </p:txBody>
      </p:sp>
      <p:sp>
        <p:nvSpPr>
          <p:cNvPr id="563" name="Google Shape;563;p50"/>
          <p:cNvSpPr txBox="1"/>
          <p:nvPr>
            <p:ph idx="4294967295" type="subTitle"/>
          </p:nvPr>
        </p:nvSpPr>
        <p:spPr>
          <a:xfrm>
            <a:off x="3249500" y="3567300"/>
            <a:ext cx="1153500" cy="77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Despite being red, Mars is actually a cold place</a:t>
            </a:r>
            <a:endParaRPr sz="1000">
              <a:solidFill>
                <a:schemeClr val="lt1"/>
              </a:solidFill>
            </a:endParaRPr>
          </a:p>
        </p:txBody>
      </p:sp>
      <p:sp>
        <p:nvSpPr>
          <p:cNvPr id="564" name="Google Shape;564;p50"/>
          <p:cNvSpPr txBox="1"/>
          <p:nvPr>
            <p:ph idx="4294967295" type="ctrTitle"/>
          </p:nvPr>
        </p:nvSpPr>
        <p:spPr>
          <a:xfrm>
            <a:off x="6294350" y="3271948"/>
            <a:ext cx="10305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lt1"/>
                </a:solidFill>
              </a:rPr>
              <a:t>Saturn</a:t>
            </a:r>
            <a:endParaRPr sz="1400">
              <a:solidFill>
                <a:schemeClr val="lt1"/>
              </a:solidFill>
            </a:endParaRPr>
          </a:p>
        </p:txBody>
      </p:sp>
      <p:sp>
        <p:nvSpPr>
          <p:cNvPr id="565" name="Google Shape;565;p50"/>
          <p:cNvSpPr txBox="1"/>
          <p:nvPr>
            <p:ph idx="4294967295" type="subTitle"/>
          </p:nvPr>
        </p:nvSpPr>
        <p:spPr>
          <a:xfrm>
            <a:off x="6181425" y="3567300"/>
            <a:ext cx="1256400" cy="77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Saturn is composed of hydrogen and helium</a:t>
            </a:r>
            <a:endParaRPr sz="1000">
              <a:solidFill>
                <a:schemeClr val="lt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51"/>
          <p:cNvSpPr/>
          <p:nvPr/>
        </p:nvSpPr>
        <p:spPr>
          <a:xfrm>
            <a:off x="4205550" y="2891050"/>
            <a:ext cx="5430300" cy="4375200"/>
          </a:xfrm>
          <a:prstGeom prst="hexagon">
            <a:avLst>
              <a:gd fmla="val 25000" name="adj"/>
              <a:gd fmla="val 115470" name="vf"/>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1"/>
          <p:cNvSpPr txBox="1"/>
          <p:nvPr>
            <p:ph idx="2" type="ctrTitle"/>
          </p:nvPr>
        </p:nvSpPr>
        <p:spPr>
          <a:xfrm flipH="1">
            <a:off x="2126050" y="513450"/>
            <a:ext cx="48915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about Four Columns?</a:t>
            </a:r>
            <a:endParaRPr/>
          </a:p>
        </p:txBody>
      </p:sp>
      <p:sp>
        <p:nvSpPr>
          <p:cNvPr id="572" name="Google Shape;572;p51"/>
          <p:cNvSpPr txBox="1"/>
          <p:nvPr>
            <p:ph type="ctrTitle"/>
          </p:nvPr>
        </p:nvSpPr>
        <p:spPr>
          <a:xfrm>
            <a:off x="2128850" y="137745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Mars</a:t>
            </a:r>
            <a:endParaRPr sz="1800"/>
          </a:p>
        </p:txBody>
      </p:sp>
      <p:sp>
        <p:nvSpPr>
          <p:cNvPr id="573" name="Google Shape;573;p51"/>
          <p:cNvSpPr txBox="1"/>
          <p:nvPr>
            <p:ph idx="1" type="subTitle"/>
          </p:nvPr>
        </p:nvSpPr>
        <p:spPr>
          <a:xfrm>
            <a:off x="2128950" y="1861125"/>
            <a:ext cx="1906500" cy="7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Despite being red, Mars is actually a cold place. It’s full of iron oxide dust, which gives the planet its reddish cast</a:t>
            </a:r>
            <a:endParaRPr sz="1100"/>
          </a:p>
        </p:txBody>
      </p:sp>
      <p:sp>
        <p:nvSpPr>
          <p:cNvPr id="574" name="Google Shape;574;p51"/>
          <p:cNvSpPr txBox="1"/>
          <p:nvPr>
            <p:ph idx="3" type="ctrTitle"/>
          </p:nvPr>
        </p:nvSpPr>
        <p:spPr>
          <a:xfrm>
            <a:off x="5068000" y="137745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Venus</a:t>
            </a:r>
            <a:endParaRPr sz="1800"/>
          </a:p>
        </p:txBody>
      </p:sp>
      <p:sp>
        <p:nvSpPr>
          <p:cNvPr id="575" name="Google Shape;575;p51"/>
          <p:cNvSpPr txBox="1"/>
          <p:nvPr>
            <p:ph idx="4" type="subTitle"/>
          </p:nvPr>
        </p:nvSpPr>
        <p:spPr>
          <a:xfrm>
            <a:off x="5068150" y="1861127"/>
            <a:ext cx="1906500" cy="7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Venus has a beautiful name and is the second planet from the Sun. It’s terribly hot, even hotter than Mercury</a:t>
            </a:r>
            <a:endParaRPr sz="1100"/>
          </a:p>
        </p:txBody>
      </p:sp>
      <p:sp>
        <p:nvSpPr>
          <p:cNvPr id="576" name="Google Shape;576;p51"/>
          <p:cNvSpPr txBox="1"/>
          <p:nvPr>
            <p:ph idx="5" type="ctrTitle"/>
          </p:nvPr>
        </p:nvSpPr>
        <p:spPr>
          <a:xfrm>
            <a:off x="2128850" y="320542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Neptune</a:t>
            </a:r>
            <a:endParaRPr sz="1800"/>
          </a:p>
        </p:txBody>
      </p:sp>
      <p:sp>
        <p:nvSpPr>
          <p:cNvPr id="577" name="Google Shape;577;p51"/>
          <p:cNvSpPr txBox="1"/>
          <p:nvPr>
            <p:ph idx="6" type="subTitle"/>
          </p:nvPr>
        </p:nvSpPr>
        <p:spPr>
          <a:xfrm>
            <a:off x="2128925" y="3698696"/>
            <a:ext cx="19065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Neptune is the farthest planet from the Sun and the fourth-largest by diameter in our Solar System</a:t>
            </a:r>
            <a:endParaRPr sz="1100"/>
          </a:p>
        </p:txBody>
      </p:sp>
      <p:sp>
        <p:nvSpPr>
          <p:cNvPr id="578" name="Google Shape;578;p51"/>
          <p:cNvSpPr txBox="1"/>
          <p:nvPr>
            <p:ph idx="7" type="ctrTitle"/>
          </p:nvPr>
        </p:nvSpPr>
        <p:spPr>
          <a:xfrm>
            <a:off x="5068000" y="320542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Saturn</a:t>
            </a:r>
            <a:endParaRPr sz="1800"/>
          </a:p>
        </p:txBody>
      </p:sp>
      <p:sp>
        <p:nvSpPr>
          <p:cNvPr id="579" name="Google Shape;579;p51"/>
          <p:cNvSpPr txBox="1"/>
          <p:nvPr>
            <p:ph idx="8" type="subTitle"/>
          </p:nvPr>
        </p:nvSpPr>
        <p:spPr>
          <a:xfrm>
            <a:off x="5068075" y="3698696"/>
            <a:ext cx="1906500" cy="7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Yes, Saturn is the ringed planet. It’s a gas giant, composed mostly of hydrogen and helium</a:t>
            </a:r>
            <a:endParaRPr sz="1100"/>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 name="Shape 583"/>
        <p:cNvGrpSpPr/>
        <p:nvPr/>
      </p:nvGrpSpPr>
      <p:grpSpPr>
        <a:xfrm>
          <a:off x="0" y="0"/>
          <a:ext cx="0" cy="0"/>
          <a:chOff x="0" y="0"/>
          <a:chExt cx="0" cy="0"/>
        </a:xfrm>
      </p:grpSpPr>
      <p:sp>
        <p:nvSpPr>
          <p:cNvPr id="584" name="Google Shape;584;p52"/>
          <p:cNvSpPr txBox="1"/>
          <p:nvPr>
            <p:ph type="ctrTitle"/>
          </p:nvPr>
        </p:nvSpPr>
        <p:spPr>
          <a:xfrm flipH="1">
            <a:off x="1390925" y="513453"/>
            <a:ext cx="63621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This Timeline?</a:t>
            </a:r>
            <a:endParaRPr/>
          </a:p>
        </p:txBody>
      </p:sp>
      <p:cxnSp>
        <p:nvCxnSpPr>
          <p:cNvPr id="585" name="Google Shape;585;p52"/>
          <p:cNvCxnSpPr/>
          <p:nvPr/>
        </p:nvCxnSpPr>
        <p:spPr>
          <a:xfrm>
            <a:off x="-202225" y="2871750"/>
            <a:ext cx="9660000" cy="0"/>
          </a:xfrm>
          <a:prstGeom prst="straightConnector1">
            <a:avLst/>
          </a:prstGeom>
          <a:noFill/>
          <a:ln cap="flat" cmpd="sng" w="9525">
            <a:solidFill>
              <a:schemeClr val="lt1"/>
            </a:solidFill>
            <a:prstDash val="solid"/>
            <a:round/>
            <a:headEnd len="med" w="med" type="none"/>
            <a:tailEnd len="med" w="med" type="none"/>
          </a:ln>
        </p:spPr>
      </p:cxnSp>
      <p:sp>
        <p:nvSpPr>
          <p:cNvPr id="586" name="Google Shape;586;p52"/>
          <p:cNvSpPr/>
          <p:nvPr/>
        </p:nvSpPr>
        <p:spPr>
          <a:xfrm rot="1799869">
            <a:off x="1026586" y="1433472"/>
            <a:ext cx="885058" cy="766654"/>
          </a:xfrm>
          <a:prstGeom prst="hexagon">
            <a:avLst>
              <a:gd fmla="val 275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7" name="Google Shape;587;p52"/>
          <p:cNvCxnSpPr>
            <a:stCxn id="586" idx="1"/>
          </p:cNvCxnSpPr>
          <p:nvPr/>
        </p:nvCxnSpPr>
        <p:spPr>
          <a:xfrm>
            <a:off x="1477533" y="2264276"/>
            <a:ext cx="0" cy="924300"/>
          </a:xfrm>
          <a:prstGeom prst="straightConnector1">
            <a:avLst/>
          </a:prstGeom>
          <a:noFill/>
          <a:ln cap="flat" cmpd="sng" w="9525">
            <a:solidFill>
              <a:srgbClr val="FFEEB1"/>
            </a:solidFill>
            <a:prstDash val="solid"/>
            <a:round/>
            <a:headEnd len="med" w="med" type="none"/>
            <a:tailEnd len="med" w="med" type="none"/>
          </a:ln>
        </p:spPr>
      </p:cxnSp>
      <p:sp>
        <p:nvSpPr>
          <p:cNvPr id="588" name="Google Shape;588;p52"/>
          <p:cNvSpPr txBox="1"/>
          <p:nvPr>
            <p:ph idx="4294967295" type="ctrTitle"/>
          </p:nvPr>
        </p:nvSpPr>
        <p:spPr>
          <a:xfrm>
            <a:off x="515875" y="337350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lt1"/>
                </a:solidFill>
              </a:rPr>
              <a:t>Mercury</a:t>
            </a:r>
            <a:endParaRPr sz="1400">
              <a:solidFill>
                <a:schemeClr val="lt1"/>
              </a:solidFill>
            </a:endParaRPr>
          </a:p>
        </p:txBody>
      </p:sp>
      <p:sp>
        <p:nvSpPr>
          <p:cNvPr id="589" name="Google Shape;589;p52"/>
          <p:cNvSpPr txBox="1"/>
          <p:nvPr>
            <p:ph idx="4294967295" type="subTitle"/>
          </p:nvPr>
        </p:nvSpPr>
        <p:spPr>
          <a:xfrm>
            <a:off x="775750" y="3639475"/>
            <a:ext cx="13869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Mercury is the closest planet to the Sun </a:t>
            </a:r>
            <a:endParaRPr sz="1000">
              <a:solidFill>
                <a:schemeClr val="lt1"/>
              </a:solidFill>
            </a:endParaRPr>
          </a:p>
        </p:txBody>
      </p:sp>
      <p:sp>
        <p:nvSpPr>
          <p:cNvPr id="590" name="Google Shape;590;p52"/>
          <p:cNvSpPr/>
          <p:nvPr/>
        </p:nvSpPr>
        <p:spPr>
          <a:xfrm rot="1799869">
            <a:off x="4129461" y="1433472"/>
            <a:ext cx="885058" cy="766654"/>
          </a:xfrm>
          <a:prstGeom prst="hexagon">
            <a:avLst>
              <a:gd fmla="val 275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1" name="Google Shape;591;p52"/>
          <p:cNvCxnSpPr>
            <a:stCxn id="590" idx="1"/>
          </p:cNvCxnSpPr>
          <p:nvPr/>
        </p:nvCxnSpPr>
        <p:spPr>
          <a:xfrm>
            <a:off x="4580408" y="2264276"/>
            <a:ext cx="0" cy="924300"/>
          </a:xfrm>
          <a:prstGeom prst="straightConnector1">
            <a:avLst/>
          </a:prstGeom>
          <a:noFill/>
          <a:ln cap="flat" cmpd="sng" w="9525">
            <a:solidFill>
              <a:srgbClr val="FFEEB1"/>
            </a:solidFill>
            <a:prstDash val="solid"/>
            <a:round/>
            <a:headEnd len="med" w="med" type="none"/>
            <a:tailEnd len="med" w="med" type="none"/>
          </a:ln>
        </p:spPr>
      </p:cxnSp>
      <p:sp>
        <p:nvSpPr>
          <p:cNvPr id="592" name="Google Shape;592;p52"/>
          <p:cNvSpPr txBox="1"/>
          <p:nvPr>
            <p:ph idx="4294967295" type="ctrTitle"/>
          </p:nvPr>
        </p:nvSpPr>
        <p:spPr>
          <a:xfrm>
            <a:off x="3618750" y="337350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lt1"/>
                </a:solidFill>
              </a:rPr>
              <a:t>Saturn</a:t>
            </a:r>
            <a:endParaRPr sz="1400">
              <a:solidFill>
                <a:schemeClr val="lt1"/>
              </a:solidFill>
            </a:endParaRPr>
          </a:p>
        </p:txBody>
      </p:sp>
      <p:sp>
        <p:nvSpPr>
          <p:cNvPr id="593" name="Google Shape;593;p52"/>
          <p:cNvSpPr txBox="1"/>
          <p:nvPr>
            <p:ph idx="4294967295" type="subTitle"/>
          </p:nvPr>
        </p:nvSpPr>
        <p:spPr>
          <a:xfrm>
            <a:off x="3878625" y="3639475"/>
            <a:ext cx="13869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Saturn is composed of hydrogen and helium</a:t>
            </a:r>
            <a:endParaRPr sz="1000">
              <a:solidFill>
                <a:schemeClr val="lt1"/>
              </a:solidFill>
            </a:endParaRPr>
          </a:p>
        </p:txBody>
      </p:sp>
      <p:sp>
        <p:nvSpPr>
          <p:cNvPr id="594" name="Google Shape;594;p52"/>
          <p:cNvSpPr/>
          <p:nvPr/>
        </p:nvSpPr>
        <p:spPr>
          <a:xfrm rot="1799869">
            <a:off x="7232336" y="1433472"/>
            <a:ext cx="885058" cy="766654"/>
          </a:xfrm>
          <a:prstGeom prst="hexagon">
            <a:avLst>
              <a:gd fmla="val 275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 name="Google Shape;595;p52"/>
          <p:cNvCxnSpPr>
            <a:stCxn id="594" idx="1"/>
          </p:cNvCxnSpPr>
          <p:nvPr/>
        </p:nvCxnSpPr>
        <p:spPr>
          <a:xfrm>
            <a:off x="7683283" y="2264276"/>
            <a:ext cx="0" cy="924300"/>
          </a:xfrm>
          <a:prstGeom prst="straightConnector1">
            <a:avLst/>
          </a:prstGeom>
          <a:noFill/>
          <a:ln cap="flat" cmpd="sng" w="9525">
            <a:solidFill>
              <a:srgbClr val="FFEEB1"/>
            </a:solidFill>
            <a:prstDash val="solid"/>
            <a:round/>
            <a:headEnd len="med" w="med" type="none"/>
            <a:tailEnd len="med" w="med" type="none"/>
          </a:ln>
        </p:spPr>
      </p:cxnSp>
      <p:sp>
        <p:nvSpPr>
          <p:cNvPr id="596" name="Google Shape;596;p52"/>
          <p:cNvSpPr txBox="1"/>
          <p:nvPr>
            <p:ph idx="4294967295" type="ctrTitle"/>
          </p:nvPr>
        </p:nvSpPr>
        <p:spPr>
          <a:xfrm>
            <a:off x="6721625" y="337350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lt1"/>
                </a:solidFill>
              </a:rPr>
              <a:t>Earth</a:t>
            </a:r>
            <a:endParaRPr sz="1400">
              <a:solidFill>
                <a:schemeClr val="lt1"/>
              </a:solidFill>
            </a:endParaRPr>
          </a:p>
        </p:txBody>
      </p:sp>
      <p:sp>
        <p:nvSpPr>
          <p:cNvPr id="597" name="Google Shape;597;p52"/>
          <p:cNvSpPr txBox="1"/>
          <p:nvPr>
            <p:ph idx="4294967295" type="subTitle"/>
          </p:nvPr>
        </p:nvSpPr>
        <p:spPr>
          <a:xfrm>
            <a:off x="6981500" y="3639475"/>
            <a:ext cx="13869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Earth is the planet we live on</a:t>
            </a:r>
            <a:endParaRPr sz="1000">
              <a:solidFill>
                <a:schemeClr val="lt1"/>
              </a:solidFill>
            </a:endParaRPr>
          </a:p>
        </p:txBody>
      </p:sp>
      <p:sp>
        <p:nvSpPr>
          <p:cNvPr id="598" name="Google Shape;598;p52"/>
          <p:cNvSpPr/>
          <p:nvPr/>
        </p:nvSpPr>
        <p:spPr>
          <a:xfrm flipH="1" rot="9000131">
            <a:off x="2578023" y="3527921"/>
            <a:ext cx="885058" cy="766654"/>
          </a:xfrm>
          <a:prstGeom prst="hexagon">
            <a:avLst>
              <a:gd fmla="val 275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9" name="Google Shape;599;p52"/>
          <p:cNvCxnSpPr>
            <a:stCxn id="598" idx="1"/>
          </p:cNvCxnSpPr>
          <p:nvPr/>
        </p:nvCxnSpPr>
        <p:spPr>
          <a:xfrm rot="10800000">
            <a:off x="3028970" y="2539471"/>
            <a:ext cx="0" cy="924300"/>
          </a:xfrm>
          <a:prstGeom prst="straightConnector1">
            <a:avLst/>
          </a:prstGeom>
          <a:noFill/>
          <a:ln cap="flat" cmpd="sng" w="9525">
            <a:solidFill>
              <a:srgbClr val="FFEEB1"/>
            </a:solidFill>
            <a:prstDash val="solid"/>
            <a:round/>
            <a:headEnd len="med" w="med" type="none"/>
            <a:tailEnd len="med" w="med" type="none"/>
          </a:ln>
        </p:spPr>
      </p:cxnSp>
      <p:sp>
        <p:nvSpPr>
          <p:cNvPr id="600" name="Google Shape;600;p52"/>
          <p:cNvSpPr/>
          <p:nvPr/>
        </p:nvSpPr>
        <p:spPr>
          <a:xfrm flipH="1" rot="9000131">
            <a:off x="5680911" y="3527921"/>
            <a:ext cx="885058" cy="766654"/>
          </a:xfrm>
          <a:prstGeom prst="hexagon">
            <a:avLst>
              <a:gd fmla="val 27582" name="adj"/>
              <a:gd fmla="val 115470" name="vf"/>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 name="Google Shape;601;p52"/>
          <p:cNvCxnSpPr>
            <a:stCxn id="600" idx="1"/>
          </p:cNvCxnSpPr>
          <p:nvPr/>
        </p:nvCxnSpPr>
        <p:spPr>
          <a:xfrm rot="10800000">
            <a:off x="6131858" y="2539471"/>
            <a:ext cx="0" cy="924300"/>
          </a:xfrm>
          <a:prstGeom prst="straightConnector1">
            <a:avLst/>
          </a:prstGeom>
          <a:noFill/>
          <a:ln cap="flat" cmpd="sng" w="9525">
            <a:solidFill>
              <a:srgbClr val="FFEEB1"/>
            </a:solidFill>
            <a:prstDash val="solid"/>
            <a:round/>
            <a:headEnd len="med" w="med" type="none"/>
            <a:tailEnd len="med" w="med" type="none"/>
          </a:ln>
        </p:spPr>
      </p:cxnSp>
      <p:sp>
        <p:nvSpPr>
          <p:cNvPr id="602" name="Google Shape;602;p52"/>
          <p:cNvSpPr txBox="1"/>
          <p:nvPr>
            <p:ph idx="4294967295" type="ctrTitle"/>
          </p:nvPr>
        </p:nvSpPr>
        <p:spPr>
          <a:xfrm>
            <a:off x="2075725" y="1958842"/>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lt1"/>
                </a:solidFill>
              </a:rPr>
              <a:t>Mars</a:t>
            </a:r>
            <a:endParaRPr sz="1400">
              <a:solidFill>
                <a:schemeClr val="lt1"/>
              </a:solidFill>
            </a:endParaRPr>
          </a:p>
        </p:txBody>
      </p:sp>
      <p:sp>
        <p:nvSpPr>
          <p:cNvPr id="603" name="Google Shape;603;p52"/>
          <p:cNvSpPr txBox="1"/>
          <p:nvPr>
            <p:ph idx="4294967295" type="subTitle"/>
          </p:nvPr>
        </p:nvSpPr>
        <p:spPr>
          <a:xfrm>
            <a:off x="2335600" y="1570817"/>
            <a:ext cx="13869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Despite being red, Mars is a cold place</a:t>
            </a:r>
            <a:endParaRPr sz="1000">
              <a:solidFill>
                <a:schemeClr val="lt1"/>
              </a:solidFill>
            </a:endParaRPr>
          </a:p>
        </p:txBody>
      </p:sp>
      <p:sp>
        <p:nvSpPr>
          <p:cNvPr id="604" name="Google Shape;604;p52"/>
          <p:cNvSpPr txBox="1"/>
          <p:nvPr>
            <p:ph idx="4294967295" type="ctrTitle"/>
          </p:nvPr>
        </p:nvSpPr>
        <p:spPr>
          <a:xfrm>
            <a:off x="5170187" y="1953634"/>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lt1"/>
                </a:solidFill>
              </a:rPr>
              <a:t>Venus</a:t>
            </a:r>
            <a:endParaRPr sz="1400">
              <a:solidFill>
                <a:schemeClr val="lt1"/>
              </a:solidFill>
            </a:endParaRPr>
          </a:p>
        </p:txBody>
      </p:sp>
      <p:sp>
        <p:nvSpPr>
          <p:cNvPr id="605" name="Google Shape;605;p52"/>
          <p:cNvSpPr txBox="1"/>
          <p:nvPr>
            <p:ph idx="4294967295" type="subTitle"/>
          </p:nvPr>
        </p:nvSpPr>
        <p:spPr>
          <a:xfrm>
            <a:off x="5430063" y="1565609"/>
            <a:ext cx="13869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lt1"/>
                </a:solidFill>
              </a:rPr>
              <a:t>Venus is the second planet from the Sun</a:t>
            </a:r>
            <a:endParaRPr sz="1000">
              <a:solidFill>
                <a:schemeClr val="lt1"/>
              </a:solidFill>
            </a:endParaRPr>
          </a:p>
        </p:txBody>
      </p:sp>
      <p:sp>
        <p:nvSpPr>
          <p:cNvPr id="606" name="Google Shape;606;p52"/>
          <p:cNvSpPr txBox="1"/>
          <p:nvPr>
            <p:ph idx="4294967295" type="ctrTitle"/>
          </p:nvPr>
        </p:nvSpPr>
        <p:spPr>
          <a:xfrm>
            <a:off x="1064200" y="1659750"/>
            <a:ext cx="81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01</a:t>
            </a:r>
            <a:endParaRPr sz="1800">
              <a:solidFill>
                <a:schemeClr val="lt1"/>
              </a:solidFill>
            </a:endParaRPr>
          </a:p>
        </p:txBody>
      </p:sp>
      <p:sp>
        <p:nvSpPr>
          <p:cNvPr id="607" name="Google Shape;607;p52"/>
          <p:cNvSpPr txBox="1"/>
          <p:nvPr>
            <p:ph idx="4294967295" type="ctrTitle"/>
          </p:nvPr>
        </p:nvSpPr>
        <p:spPr>
          <a:xfrm>
            <a:off x="4171288" y="1659750"/>
            <a:ext cx="81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03</a:t>
            </a:r>
            <a:endParaRPr sz="1800">
              <a:solidFill>
                <a:schemeClr val="lt1"/>
              </a:solidFill>
            </a:endParaRPr>
          </a:p>
        </p:txBody>
      </p:sp>
      <p:sp>
        <p:nvSpPr>
          <p:cNvPr id="608" name="Google Shape;608;p52"/>
          <p:cNvSpPr txBox="1"/>
          <p:nvPr>
            <p:ph idx="4294967295" type="ctrTitle"/>
          </p:nvPr>
        </p:nvSpPr>
        <p:spPr>
          <a:xfrm>
            <a:off x="7265738" y="1659750"/>
            <a:ext cx="81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05</a:t>
            </a:r>
            <a:endParaRPr sz="1800">
              <a:solidFill>
                <a:schemeClr val="lt1"/>
              </a:solidFill>
            </a:endParaRPr>
          </a:p>
        </p:txBody>
      </p:sp>
      <p:sp>
        <p:nvSpPr>
          <p:cNvPr id="609" name="Google Shape;609;p52"/>
          <p:cNvSpPr txBox="1"/>
          <p:nvPr>
            <p:ph idx="4294967295" type="ctrTitle"/>
          </p:nvPr>
        </p:nvSpPr>
        <p:spPr>
          <a:xfrm>
            <a:off x="2619763" y="3754198"/>
            <a:ext cx="81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02</a:t>
            </a:r>
            <a:endParaRPr sz="1800">
              <a:solidFill>
                <a:schemeClr val="lt1"/>
              </a:solidFill>
            </a:endParaRPr>
          </a:p>
        </p:txBody>
      </p:sp>
      <p:sp>
        <p:nvSpPr>
          <p:cNvPr id="610" name="Google Shape;610;p52"/>
          <p:cNvSpPr txBox="1"/>
          <p:nvPr>
            <p:ph idx="4294967295" type="ctrTitle"/>
          </p:nvPr>
        </p:nvSpPr>
        <p:spPr>
          <a:xfrm>
            <a:off x="5714213" y="3754198"/>
            <a:ext cx="810000" cy="3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rPr>
              <a:t>04</a:t>
            </a:r>
            <a:endParaRPr sz="1800">
              <a:solidFill>
                <a:schemeClr val="lt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4" name="Shape 614"/>
        <p:cNvGrpSpPr/>
        <p:nvPr/>
      </p:nvGrpSpPr>
      <p:grpSpPr>
        <a:xfrm>
          <a:off x="0" y="0"/>
          <a:ext cx="0" cy="0"/>
          <a:chOff x="0" y="0"/>
          <a:chExt cx="0" cy="0"/>
        </a:xfrm>
      </p:grpSpPr>
      <p:sp>
        <p:nvSpPr>
          <p:cNvPr id="615" name="Google Shape;615;p53"/>
          <p:cNvSpPr/>
          <p:nvPr/>
        </p:nvSpPr>
        <p:spPr>
          <a:xfrm rot="1710047">
            <a:off x="2139223" y="-1838349"/>
            <a:ext cx="4865554" cy="4215295"/>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3"/>
          <p:cNvSpPr txBox="1"/>
          <p:nvPr>
            <p:ph type="ctrTitle"/>
          </p:nvPr>
        </p:nvSpPr>
        <p:spPr>
          <a:xfrm flipH="1">
            <a:off x="3616050" y="3259450"/>
            <a:ext cx="1911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617" name="Google Shape;617;p53"/>
          <p:cNvSpPr txBox="1"/>
          <p:nvPr>
            <p:ph idx="1" type="subTitle"/>
          </p:nvPr>
        </p:nvSpPr>
        <p:spPr>
          <a:xfrm flipH="1">
            <a:off x="3337350" y="3728301"/>
            <a:ext cx="246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618" name="Google Shape;618;p53"/>
          <p:cNvSpPr txBox="1"/>
          <p:nvPr>
            <p:ph idx="2" type="title"/>
          </p:nvPr>
        </p:nvSpPr>
        <p:spPr>
          <a:xfrm flipH="1">
            <a:off x="3695100" y="1422556"/>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54"/>
          <p:cNvSpPr txBox="1"/>
          <p:nvPr>
            <p:ph idx="1" type="subTitle"/>
          </p:nvPr>
        </p:nvSpPr>
        <p:spPr>
          <a:xfrm flipH="1">
            <a:off x="4356750" y="3299275"/>
            <a:ext cx="3311400" cy="67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Big numbers catch your audience’s attention</a:t>
            </a:r>
            <a:endParaRPr/>
          </a:p>
        </p:txBody>
      </p:sp>
      <p:sp>
        <p:nvSpPr>
          <p:cNvPr id="624" name="Google Shape;624;p54"/>
          <p:cNvSpPr txBox="1"/>
          <p:nvPr>
            <p:ph type="title"/>
          </p:nvPr>
        </p:nvSpPr>
        <p:spPr>
          <a:xfrm flipH="1">
            <a:off x="1628250" y="1982625"/>
            <a:ext cx="6039900" cy="110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625" name="Google Shape;625;p54"/>
          <p:cNvSpPr/>
          <p:nvPr/>
        </p:nvSpPr>
        <p:spPr>
          <a:xfrm flipH="1">
            <a:off x="641858" y="1393027"/>
            <a:ext cx="2464342" cy="2455332"/>
          </a:xfrm>
          <a:custGeom>
            <a:rect b="b" l="l" r="r" t="t"/>
            <a:pathLst>
              <a:path extrusionOk="0" h="80668" w="80964">
                <a:moveTo>
                  <a:pt x="148" y="18502"/>
                </a:moveTo>
                <a:lnTo>
                  <a:pt x="9029" y="0"/>
                </a:lnTo>
                <a:lnTo>
                  <a:pt x="61426" y="0"/>
                </a:lnTo>
                <a:lnTo>
                  <a:pt x="80964" y="40704"/>
                </a:lnTo>
                <a:lnTo>
                  <a:pt x="60834" y="80668"/>
                </a:lnTo>
                <a:lnTo>
                  <a:pt x="9029" y="80668"/>
                </a:lnTo>
                <a:lnTo>
                  <a:pt x="0" y="63203"/>
                </a:lnTo>
              </a:path>
            </a:pathLst>
          </a:custGeom>
          <a:noFill/>
          <a:ln cap="flat" cmpd="sng" w="9525">
            <a:solidFill>
              <a:schemeClr val="accent2"/>
            </a:solidFill>
            <a:prstDash val="solid"/>
            <a:round/>
            <a:headEnd len="med" w="med" type="none"/>
            <a:tailEnd len="med" w="med" type="none"/>
          </a:ln>
        </p:spPr>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55"/>
          <p:cNvSpPr txBox="1"/>
          <p:nvPr>
            <p:ph idx="1" type="subTitle"/>
          </p:nvPr>
        </p:nvSpPr>
        <p:spPr>
          <a:xfrm>
            <a:off x="2153345" y="1460882"/>
            <a:ext cx="23538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earths is the Sun’s mass</a:t>
            </a:r>
            <a:endParaRPr/>
          </a:p>
        </p:txBody>
      </p:sp>
      <p:sp>
        <p:nvSpPr>
          <p:cNvPr id="631" name="Google Shape;631;p55"/>
          <p:cNvSpPr txBox="1"/>
          <p:nvPr>
            <p:ph type="title"/>
          </p:nvPr>
        </p:nvSpPr>
        <p:spPr>
          <a:xfrm>
            <a:off x="2153341" y="884025"/>
            <a:ext cx="47580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333,000.00</a:t>
            </a:r>
            <a:endParaRPr/>
          </a:p>
        </p:txBody>
      </p:sp>
      <p:sp>
        <p:nvSpPr>
          <p:cNvPr id="632" name="Google Shape;632;p55"/>
          <p:cNvSpPr txBox="1"/>
          <p:nvPr>
            <p:ph idx="2" type="subTitle"/>
          </p:nvPr>
        </p:nvSpPr>
        <p:spPr>
          <a:xfrm>
            <a:off x="5358125" y="3008669"/>
            <a:ext cx="2096400" cy="67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is Jupiter’s rotation period</a:t>
            </a:r>
            <a:endParaRPr/>
          </a:p>
        </p:txBody>
      </p:sp>
      <p:sp>
        <p:nvSpPr>
          <p:cNvPr id="633" name="Google Shape;633;p55"/>
          <p:cNvSpPr txBox="1"/>
          <p:nvPr>
            <p:ph idx="3" type="title"/>
          </p:nvPr>
        </p:nvSpPr>
        <p:spPr>
          <a:xfrm>
            <a:off x="2696451" y="2483614"/>
            <a:ext cx="4758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24h 37m 23s</a:t>
            </a:r>
            <a:endParaRPr/>
          </a:p>
        </p:txBody>
      </p:sp>
      <p:sp>
        <p:nvSpPr>
          <p:cNvPr id="634" name="Google Shape;634;p55"/>
          <p:cNvSpPr txBox="1"/>
          <p:nvPr>
            <p:ph idx="4" type="subTitle"/>
          </p:nvPr>
        </p:nvSpPr>
        <p:spPr>
          <a:xfrm>
            <a:off x="1168199" y="4082778"/>
            <a:ext cx="28725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the distance between the Earth and the Moon</a:t>
            </a:r>
            <a:endParaRPr/>
          </a:p>
        </p:txBody>
      </p:sp>
      <p:sp>
        <p:nvSpPr>
          <p:cNvPr id="635" name="Google Shape;635;p55"/>
          <p:cNvSpPr txBox="1"/>
          <p:nvPr>
            <p:ph idx="5" type="title"/>
          </p:nvPr>
        </p:nvSpPr>
        <p:spPr>
          <a:xfrm>
            <a:off x="1156024" y="3579925"/>
            <a:ext cx="2463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636" name="Google Shape;636;p55"/>
          <p:cNvSpPr/>
          <p:nvPr/>
        </p:nvSpPr>
        <p:spPr>
          <a:xfrm>
            <a:off x="-549368" y="1729"/>
            <a:ext cx="2703900" cy="2342400"/>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5"/>
          <p:cNvSpPr/>
          <p:nvPr/>
        </p:nvSpPr>
        <p:spPr>
          <a:xfrm>
            <a:off x="7451774" y="1849165"/>
            <a:ext cx="2131800" cy="1846800"/>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5"/>
          <p:cNvSpPr/>
          <p:nvPr/>
        </p:nvSpPr>
        <p:spPr>
          <a:xfrm>
            <a:off x="-480175" y="3160075"/>
            <a:ext cx="1636200" cy="1417500"/>
          </a:xfrm>
          <a:prstGeom prst="hexagon">
            <a:avLst>
              <a:gd fmla="val 27814" name="adj"/>
              <a:gd fmla="val 115470" name="vf"/>
            </a:avLst>
          </a:prstGeom>
          <a:noFill/>
          <a:ln cap="flat" cmpd="sng" w="19050">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grpSp>
        <p:nvGrpSpPr>
          <p:cNvPr id="643" name="Google Shape;643;p56"/>
          <p:cNvGrpSpPr/>
          <p:nvPr/>
        </p:nvGrpSpPr>
        <p:grpSpPr>
          <a:xfrm>
            <a:off x="830136" y="692594"/>
            <a:ext cx="5002763" cy="3876713"/>
            <a:chOff x="2072995" y="1915648"/>
            <a:chExt cx="3165905" cy="2453305"/>
          </a:xfrm>
        </p:grpSpPr>
        <p:sp>
          <p:nvSpPr>
            <p:cNvPr id="644" name="Google Shape;644;p56"/>
            <p:cNvSpPr/>
            <p:nvPr/>
          </p:nvSpPr>
          <p:spPr>
            <a:xfrm>
              <a:off x="3260349" y="4100727"/>
              <a:ext cx="784838" cy="214359"/>
            </a:xfrm>
            <a:custGeom>
              <a:rect b="b" l="l" r="r" t="t"/>
              <a:pathLst>
                <a:path extrusionOk="0" h="9884" w="20326">
                  <a:moveTo>
                    <a:pt x="2967" y="0"/>
                  </a:moveTo>
                  <a:lnTo>
                    <a:pt x="0" y="9884"/>
                  </a:lnTo>
                  <a:lnTo>
                    <a:pt x="20325" y="9884"/>
                  </a:lnTo>
                  <a:lnTo>
                    <a:pt x="17359" y="0"/>
                  </a:ln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3201455" y="4315199"/>
              <a:ext cx="902567" cy="53754"/>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6"/>
            <p:cNvSpPr/>
            <p:nvPr/>
          </p:nvSpPr>
          <p:spPr>
            <a:xfrm>
              <a:off x="2072995" y="1915648"/>
              <a:ext cx="3159506" cy="218026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6"/>
            <p:cNvSpPr/>
            <p:nvPr/>
          </p:nvSpPr>
          <p:spPr>
            <a:xfrm>
              <a:off x="2240081" y="2051121"/>
              <a:ext cx="2825354" cy="1590712"/>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3627428" y="1960217"/>
              <a:ext cx="44327" cy="34778"/>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 name="Google Shape;649;p56"/>
            <p:cNvCxnSpPr/>
            <p:nvPr/>
          </p:nvCxnSpPr>
          <p:spPr>
            <a:xfrm>
              <a:off x="2078100" y="3861600"/>
              <a:ext cx="3160800" cy="0"/>
            </a:xfrm>
            <a:prstGeom prst="straightConnector1">
              <a:avLst/>
            </a:prstGeom>
            <a:noFill/>
            <a:ln cap="flat" cmpd="sng" w="9525">
              <a:solidFill>
                <a:srgbClr val="FFFFFF"/>
              </a:solidFill>
              <a:prstDash val="solid"/>
              <a:round/>
              <a:headEnd len="med" w="med" type="none"/>
              <a:tailEnd len="med" w="med" type="none"/>
            </a:ln>
          </p:spPr>
        </p:cxnSp>
      </p:grpSp>
      <p:sp>
        <p:nvSpPr>
          <p:cNvPr id="650" name="Google Shape;650;p56"/>
          <p:cNvSpPr txBox="1"/>
          <p:nvPr>
            <p:ph type="ctrTitle"/>
          </p:nvPr>
        </p:nvSpPr>
        <p:spPr>
          <a:xfrm flipH="1">
            <a:off x="6248350" y="2438400"/>
            <a:ext cx="1553400" cy="96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651" name="Google Shape;651;p56"/>
          <p:cNvSpPr txBox="1"/>
          <p:nvPr>
            <p:ph idx="1" type="subTitle"/>
          </p:nvPr>
        </p:nvSpPr>
        <p:spPr>
          <a:xfrm flipH="1">
            <a:off x="6248350" y="3288825"/>
            <a:ext cx="22203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pic>
        <p:nvPicPr>
          <p:cNvPr id="652" name="Google Shape;652;p56"/>
          <p:cNvPicPr preferRelativeResize="0"/>
          <p:nvPr/>
        </p:nvPicPr>
        <p:blipFill rotWithShape="1">
          <a:blip r:embed="rId3">
            <a:alphaModFix/>
          </a:blip>
          <a:srcRect b="0" l="0" r="0" t="0"/>
          <a:stretch/>
        </p:blipFill>
        <p:spPr>
          <a:xfrm>
            <a:off x="1098603" y="924257"/>
            <a:ext cx="4465800" cy="2506800"/>
          </a:xfrm>
          <a:prstGeom prst="roundRect">
            <a:avLst>
              <a:gd fmla="val 1513" name="adj"/>
            </a:avLst>
          </a:prstGeom>
          <a:noFill/>
          <a:ln>
            <a:noFill/>
          </a:ln>
        </p:spPr>
      </p:pic>
      <p:sp>
        <p:nvSpPr>
          <p:cNvPr id="653" name="Google Shape;653;p56"/>
          <p:cNvSpPr/>
          <p:nvPr/>
        </p:nvSpPr>
        <p:spPr>
          <a:xfrm flipH="1" rot="5400000">
            <a:off x="6002750" y="1801933"/>
            <a:ext cx="658675" cy="777075"/>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 name="Shape 657"/>
        <p:cNvGrpSpPr/>
        <p:nvPr/>
      </p:nvGrpSpPr>
      <p:grpSpPr>
        <a:xfrm>
          <a:off x="0" y="0"/>
          <a:ext cx="0" cy="0"/>
          <a:chOff x="0" y="0"/>
          <a:chExt cx="0" cy="0"/>
        </a:xfrm>
      </p:grpSpPr>
      <p:grpSp>
        <p:nvGrpSpPr>
          <p:cNvPr id="658" name="Google Shape;658;p57"/>
          <p:cNvGrpSpPr/>
          <p:nvPr/>
        </p:nvGrpSpPr>
        <p:grpSpPr>
          <a:xfrm>
            <a:off x="4066681" y="616146"/>
            <a:ext cx="3184984" cy="3911228"/>
            <a:chOff x="3580755" y="2020082"/>
            <a:chExt cx="1344840" cy="1786275"/>
          </a:xfrm>
        </p:grpSpPr>
        <p:sp>
          <p:nvSpPr>
            <p:cNvPr id="659" name="Google Shape;659;p57"/>
            <p:cNvSpPr/>
            <p:nvPr/>
          </p:nvSpPr>
          <p:spPr>
            <a:xfrm>
              <a:off x="3580755" y="2020082"/>
              <a:ext cx="1344840"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7"/>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7"/>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7"/>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 name="Google Shape;663;p57"/>
          <p:cNvSpPr txBox="1"/>
          <p:nvPr>
            <p:ph type="ctrTitle"/>
          </p:nvPr>
        </p:nvSpPr>
        <p:spPr>
          <a:xfrm>
            <a:off x="2331651" y="2827375"/>
            <a:ext cx="11832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App</a:t>
            </a:r>
            <a:endParaRPr/>
          </a:p>
        </p:txBody>
      </p:sp>
      <p:sp>
        <p:nvSpPr>
          <p:cNvPr id="664" name="Google Shape;664;p57"/>
          <p:cNvSpPr txBox="1"/>
          <p:nvPr>
            <p:ph idx="1" type="subTitle"/>
          </p:nvPr>
        </p:nvSpPr>
        <p:spPr>
          <a:xfrm>
            <a:off x="1437351" y="3288825"/>
            <a:ext cx="20775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pic>
        <p:nvPicPr>
          <p:cNvPr id="665" name="Google Shape;665;p57"/>
          <p:cNvPicPr preferRelativeResize="0"/>
          <p:nvPr/>
        </p:nvPicPr>
        <p:blipFill rotWithShape="1">
          <a:blip r:embed="rId3">
            <a:alphaModFix/>
          </a:blip>
          <a:srcRect b="1096" l="797" r="797" t="1018"/>
          <a:stretch/>
        </p:blipFill>
        <p:spPr>
          <a:xfrm>
            <a:off x="4306495" y="821579"/>
            <a:ext cx="2698200" cy="3309900"/>
          </a:xfrm>
          <a:prstGeom prst="roundRect">
            <a:avLst>
              <a:gd fmla="val 1278" name="adj"/>
            </a:avLst>
          </a:prstGeom>
          <a:noFill/>
          <a:ln>
            <a:noFill/>
          </a:ln>
        </p:spPr>
      </p:pic>
      <p:sp>
        <p:nvSpPr>
          <p:cNvPr id="666" name="Google Shape;666;p57"/>
          <p:cNvSpPr/>
          <p:nvPr/>
        </p:nvSpPr>
        <p:spPr>
          <a:xfrm rot="-5400000">
            <a:off x="3219725" y="1787131"/>
            <a:ext cx="658675" cy="777075"/>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
        <p:nvSpPr>
          <p:cNvPr id="667" name="Google Shape;667;p57"/>
          <p:cNvSpPr/>
          <p:nvPr/>
        </p:nvSpPr>
        <p:spPr>
          <a:xfrm>
            <a:off x="5832900" y="3071625"/>
            <a:ext cx="509400" cy="217200"/>
          </a:xfrm>
          <a:prstGeom prst="rect">
            <a:avLst/>
          </a:prstGeom>
          <a:solidFill>
            <a:srgbClr val="1155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 name="Shape 671"/>
        <p:cNvGrpSpPr/>
        <p:nvPr/>
      </p:nvGrpSpPr>
      <p:grpSpPr>
        <a:xfrm>
          <a:off x="0" y="0"/>
          <a:ext cx="0" cy="0"/>
          <a:chOff x="0" y="0"/>
          <a:chExt cx="0" cy="0"/>
        </a:xfrm>
      </p:grpSpPr>
      <p:grpSp>
        <p:nvGrpSpPr>
          <p:cNvPr id="672" name="Google Shape;672;p58"/>
          <p:cNvGrpSpPr/>
          <p:nvPr/>
        </p:nvGrpSpPr>
        <p:grpSpPr>
          <a:xfrm>
            <a:off x="3004113" y="628198"/>
            <a:ext cx="2121499" cy="3887102"/>
            <a:chOff x="927519" y="2635663"/>
            <a:chExt cx="977739" cy="1791456"/>
          </a:xfrm>
        </p:grpSpPr>
        <p:grpSp>
          <p:nvGrpSpPr>
            <p:cNvPr id="673" name="Google Shape;673;p58"/>
            <p:cNvGrpSpPr/>
            <p:nvPr/>
          </p:nvGrpSpPr>
          <p:grpSpPr>
            <a:xfrm>
              <a:off x="927519" y="2635663"/>
              <a:ext cx="977739" cy="1791456"/>
              <a:chOff x="6437979" y="2247508"/>
              <a:chExt cx="949630" cy="1739954"/>
            </a:xfrm>
          </p:grpSpPr>
          <p:sp>
            <p:nvSpPr>
              <p:cNvPr id="674" name="Google Shape;674;p58"/>
              <p:cNvSpPr/>
              <p:nvPr/>
            </p:nvSpPr>
            <p:spPr>
              <a:xfrm>
                <a:off x="6437979" y="2247508"/>
                <a:ext cx="94963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8"/>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8"/>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8"/>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8"/>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 name="Google Shape;679;p58"/>
            <p:cNvSpPr/>
            <p:nvPr/>
          </p:nvSpPr>
          <p:spPr>
            <a:xfrm>
              <a:off x="1630548" y="4282811"/>
              <a:ext cx="56173" cy="83150"/>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 name="Google Shape;680;p58"/>
          <p:cNvSpPr txBox="1"/>
          <p:nvPr>
            <p:ph type="ctrTitle"/>
          </p:nvPr>
        </p:nvSpPr>
        <p:spPr>
          <a:xfrm flipH="1">
            <a:off x="5848450" y="2105025"/>
            <a:ext cx="1497300" cy="130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681" name="Google Shape;681;p58"/>
          <p:cNvSpPr txBox="1"/>
          <p:nvPr>
            <p:ph idx="1" type="subTitle"/>
          </p:nvPr>
        </p:nvSpPr>
        <p:spPr>
          <a:xfrm flipH="1">
            <a:off x="5848450" y="3288825"/>
            <a:ext cx="20106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pic>
        <p:nvPicPr>
          <p:cNvPr id="682" name="Google Shape;682;p58"/>
          <p:cNvPicPr preferRelativeResize="0"/>
          <p:nvPr/>
        </p:nvPicPr>
        <p:blipFill rotWithShape="1">
          <a:blip r:embed="rId3">
            <a:alphaModFix/>
          </a:blip>
          <a:srcRect b="0" l="-10" r="0" t="0"/>
          <a:stretch/>
        </p:blipFill>
        <p:spPr>
          <a:xfrm>
            <a:off x="3115806" y="835096"/>
            <a:ext cx="1838100" cy="3255300"/>
          </a:xfrm>
          <a:prstGeom prst="roundRect">
            <a:avLst>
              <a:gd fmla="val 1917" name="adj"/>
            </a:avLst>
          </a:prstGeom>
          <a:noFill/>
          <a:ln>
            <a:noFill/>
          </a:ln>
        </p:spPr>
      </p:pic>
      <p:sp>
        <p:nvSpPr>
          <p:cNvPr id="683" name="Google Shape;683;p58"/>
          <p:cNvSpPr/>
          <p:nvPr/>
        </p:nvSpPr>
        <p:spPr>
          <a:xfrm flipH="1" rot="5400000">
            <a:off x="5335836" y="1623469"/>
            <a:ext cx="822422" cy="970256"/>
          </a:xfrm>
          <a:custGeom>
            <a:rect b="b" l="l" r="r" t="t"/>
            <a:pathLst>
              <a:path extrusionOk="0" h="31083" w="26347">
                <a:moveTo>
                  <a:pt x="0" y="0"/>
                </a:moveTo>
                <a:lnTo>
                  <a:pt x="12434" y="0"/>
                </a:lnTo>
                <a:lnTo>
                  <a:pt x="26347" y="31083"/>
                </a:lnTo>
              </a:path>
            </a:pathLst>
          </a:custGeom>
          <a:noFill/>
          <a:ln cap="flat" cmpd="sng" w="9525">
            <a:solidFill>
              <a:srgbClr val="FFEEB1"/>
            </a:solidFill>
            <a:prstDash val="solid"/>
            <a:round/>
            <a:headEnd len="med" w="med" type="none"/>
            <a:tailEnd len="med" w="med" type="none"/>
          </a:ln>
        </p:spPr>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59"/>
          <p:cNvSpPr/>
          <p:nvPr/>
        </p:nvSpPr>
        <p:spPr>
          <a:xfrm rot="-218">
            <a:off x="2206475" y="1942826"/>
            <a:ext cx="4731000" cy="3673500"/>
          </a:xfrm>
          <a:prstGeom prst="hexagon">
            <a:avLst>
              <a:gd fmla="val 27516"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9"/>
          <p:cNvSpPr txBox="1"/>
          <p:nvPr>
            <p:ph type="ctrTitle"/>
          </p:nvPr>
        </p:nvSpPr>
        <p:spPr>
          <a:xfrm flipH="1">
            <a:off x="2248450" y="1670525"/>
            <a:ext cx="4647300" cy="18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90" name="Google Shape;690;p59"/>
          <p:cNvSpPr txBox="1"/>
          <p:nvPr>
            <p:ph idx="1" type="subTitle"/>
          </p:nvPr>
        </p:nvSpPr>
        <p:spPr>
          <a:xfrm flipH="1">
            <a:off x="2923175" y="1018488"/>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sp>
        <p:nvSpPr>
          <p:cNvPr id="691" name="Google Shape;691;p59"/>
          <p:cNvSpPr/>
          <p:nvPr/>
        </p:nvSpPr>
        <p:spPr>
          <a:xfrm rot="1800024">
            <a:off x="5719870" y="3719921"/>
            <a:ext cx="4730943" cy="4097914"/>
          </a:xfrm>
          <a:prstGeom prst="hexagon">
            <a:avLst>
              <a:gd fmla="val 27582"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9"/>
          <p:cNvSpPr/>
          <p:nvPr/>
        </p:nvSpPr>
        <p:spPr>
          <a:xfrm rot="1800024">
            <a:off x="-1110980" y="3719921"/>
            <a:ext cx="4730943" cy="4097914"/>
          </a:xfrm>
          <a:prstGeom prst="hexagon">
            <a:avLst>
              <a:gd fmla="val 27582" name="adj"/>
              <a:gd fmla="val 115470" name="vf"/>
            </a:avLst>
          </a:prstGeom>
          <a:noFill/>
          <a:ln cap="flat" cmpd="sng" w="9525">
            <a:solidFill>
              <a:srgbClr val="FFEE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9"/>
          <p:cNvSpPr txBox="1"/>
          <p:nvPr/>
        </p:nvSpPr>
        <p:spPr>
          <a:xfrm>
            <a:off x="3072000" y="4410825"/>
            <a:ext cx="3000000" cy="462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900">
                <a:solidFill>
                  <a:schemeClr val="lt1"/>
                </a:solidFill>
                <a:latin typeface="Assistant Light"/>
                <a:ea typeface="Assistant Light"/>
                <a:cs typeface="Assistant Light"/>
                <a:sym typeface="Assistant Light"/>
              </a:rPr>
              <a:t>Please keep this slide for attribution.</a:t>
            </a:r>
            <a:endParaRPr sz="900">
              <a:solidFill>
                <a:schemeClr val="lt1"/>
              </a:solidFill>
              <a:latin typeface="Assistant Light"/>
              <a:ea typeface="Assistant Light"/>
              <a:cs typeface="Assistant Light"/>
              <a:sym typeface="Assistant Light"/>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 name="Shape 697"/>
        <p:cNvGrpSpPr/>
        <p:nvPr/>
      </p:nvGrpSpPr>
      <p:grpSpPr>
        <a:xfrm>
          <a:off x="0" y="0"/>
          <a:ext cx="0" cy="0"/>
          <a:chOff x="0" y="0"/>
          <a:chExt cx="0" cy="0"/>
        </a:xfrm>
      </p:grpSpPr>
      <p:sp>
        <p:nvSpPr>
          <p:cNvPr id="698" name="Google Shape;698;p60"/>
          <p:cNvSpPr txBox="1"/>
          <p:nvPr>
            <p:ph idx="1" type="body"/>
          </p:nvPr>
        </p:nvSpPr>
        <p:spPr>
          <a:xfrm>
            <a:off x="2453800" y="1320725"/>
            <a:ext cx="4236300" cy="26979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100"/>
              <a:t>Did you like the resources on this template? Get them for free at our other websites.</a:t>
            </a:r>
            <a:endParaRPr sz="1100"/>
          </a:p>
          <a:p>
            <a:pPr indent="0" lvl="0" marL="0" rtl="0" algn="l">
              <a:lnSpc>
                <a:spcPct val="100000"/>
              </a:lnSpc>
              <a:spcBef>
                <a:spcPts val="300"/>
              </a:spcBef>
              <a:spcAft>
                <a:spcPts val="0"/>
              </a:spcAft>
              <a:buClr>
                <a:schemeClr val="dk1"/>
              </a:buClr>
              <a:buSzPts val="1100"/>
              <a:buFont typeface="Arial"/>
              <a:buNone/>
            </a:pPr>
            <a:r>
              <a:t/>
            </a:r>
            <a:endParaRPr sz="1100"/>
          </a:p>
          <a:p>
            <a:pPr indent="0" lvl="0" marL="0" rtl="0" algn="l">
              <a:spcBef>
                <a:spcPts val="0"/>
              </a:spcBef>
              <a:spcAft>
                <a:spcPts val="0"/>
              </a:spcAft>
              <a:buClr>
                <a:schemeClr val="dk1"/>
              </a:buClr>
              <a:buSzPts val="1100"/>
              <a:buFont typeface="Arial"/>
              <a:buNone/>
            </a:pPr>
            <a:r>
              <a:rPr lang="en" sz="1400">
                <a:latin typeface="Scope One"/>
                <a:ea typeface="Scope One"/>
                <a:cs typeface="Scope One"/>
                <a:sym typeface="Scope One"/>
              </a:rPr>
              <a:t>PSD</a:t>
            </a:r>
            <a:endParaRPr sz="1400">
              <a:latin typeface="Scope One"/>
              <a:ea typeface="Scope One"/>
              <a:cs typeface="Scope One"/>
              <a:sym typeface="Scope One"/>
            </a:endParaRPr>
          </a:p>
          <a:p>
            <a:pPr indent="-196850" lvl="0" marL="241300" rtl="0" algn="l">
              <a:spcBef>
                <a:spcPts val="300"/>
              </a:spcBef>
              <a:spcAft>
                <a:spcPts val="0"/>
              </a:spcAft>
              <a:buClr>
                <a:srgbClr val="FFEEB1"/>
              </a:buClr>
              <a:buSzPts val="1100"/>
              <a:buFont typeface="Assistant Light"/>
              <a:buChar char="⬡"/>
            </a:pPr>
            <a:r>
              <a:rPr lang="en" sz="1100"/>
              <a:t>Background designed by Slidesgo</a:t>
            </a:r>
            <a:endParaRPr sz="1100"/>
          </a:p>
          <a:p>
            <a:pPr indent="0" lvl="0" marL="0" rtl="0" algn="l">
              <a:spcBef>
                <a:spcPts val="300"/>
              </a:spcBef>
              <a:spcAft>
                <a:spcPts val="0"/>
              </a:spcAft>
              <a:buClr>
                <a:schemeClr val="dk1"/>
              </a:buClr>
              <a:buSzPts val="1100"/>
              <a:buFont typeface="Arial"/>
              <a:buNone/>
            </a:pPr>
            <a:r>
              <a:t/>
            </a:r>
            <a:endParaRPr sz="1000"/>
          </a:p>
          <a:p>
            <a:pPr indent="0" lvl="0" marL="0" rtl="0" algn="l">
              <a:spcBef>
                <a:spcPts val="300"/>
              </a:spcBef>
              <a:spcAft>
                <a:spcPts val="0"/>
              </a:spcAft>
              <a:buNone/>
            </a:pPr>
            <a:r>
              <a:rPr lang="en" sz="1400"/>
              <a:t>PHOTOS</a:t>
            </a:r>
            <a:endParaRPr sz="1100"/>
          </a:p>
          <a:p>
            <a:pPr indent="-196850" lvl="0" marL="241300" rtl="0" algn="l">
              <a:spcBef>
                <a:spcPts val="300"/>
              </a:spcBef>
              <a:spcAft>
                <a:spcPts val="0"/>
              </a:spcAft>
              <a:buClr>
                <a:srgbClr val="FFEEB1"/>
              </a:buClr>
              <a:buSzPts val="1100"/>
              <a:buFont typeface="Nunito Light"/>
              <a:buChar char="⬡"/>
            </a:pPr>
            <a:r>
              <a:rPr lang="en" sz="1100">
                <a:uFill>
                  <a:noFill/>
                </a:uFill>
                <a:hlinkClick r:id="rId3"/>
              </a:rPr>
              <a:t>Portrait of a smiling young woman with holi color face</a:t>
            </a:r>
            <a:endParaRPr sz="1100"/>
          </a:p>
          <a:p>
            <a:pPr indent="-196850" lvl="0" marL="241300" rtl="0" algn="l">
              <a:spcBef>
                <a:spcPts val="300"/>
              </a:spcBef>
              <a:spcAft>
                <a:spcPts val="0"/>
              </a:spcAft>
              <a:buClr>
                <a:srgbClr val="FFEEB1"/>
              </a:buClr>
              <a:buSzPts val="1100"/>
              <a:buFont typeface="Nunito Light"/>
              <a:buChar char="⬡"/>
            </a:pPr>
            <a:r>
              <a:rPr lang="en" sz="1100">
                <a:uFill>
                  <a:noFill/>
                </a:uFill>
                <a:hlinkClick r:id="rId4"/>
              </a:rPr>
              <a:t>Rear view of a two young woman dancing in holi festival</a:t>
            </a:r>
            <a:endParaRPr/>
          </a:p>
        </p:txBody>
      </p:sp>
      <p:sp>
        <p:nvSpPr>
          <p:cNvPr id="699" name="Google Shape;699;p60"/>
          <p:cNvSpPr txBox="1"/>
          <p:nvPr>
            <p:ph type="title"/>
          </p:nvPr>
        </p:nvSpPr>
        <p:spPr>
          <a:xfrm>
            <a:off x="2407325" y="509179"/>
            <a:ext cx="43293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 name="Shape 703"/>
        <p:cNvGrpSpPr/>
        <p:nvPr/>
      </p:nvGrpSpPr>
      <p:grpSpPr>
        <a:xfrm>
          <a:off x="0" y="0"/>
          <a:ext cx="0" cy="0"/>
          <a:chOff x="0" y="0"/>
          <a:chExt cx="0" cy="0"/>
        </a:xfrm>
      </p:grpSpPr>
      <p:sp>
        <p:nvSpPr>
          <p:cNvPr id="704" name="Google Shape;704;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05" name="Google Shape;705;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06" name="Google Shape;706;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0" name="Shape 710"/>
        <p:cNvGrpSpPr/>
        <p:nvPr/>
      </p:nvGrpSpPr>
      <p:grpSpPr>
        <a:xfrm>
          <a:off x="0" y="0"/>
          <a:ext cx="0" cy="0"/>
          <a:chOff x="0" y="0"/>
          <a:chExt cx="0" cy="0"/>
        </a:xfrm>
      </p:grpSpPr>
      <p:sp>
        <p:nvSpPr>
          <p:cNvPr id="711" name="Google Shape;711;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12" name="Google Shape;712;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13" name="Google Shape;713;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Scope One</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https://fonts.google.com/specimen/Scope+One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Assistant</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https://fonts.google.com/specimen/Assistant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714" name="Google Shape;714;p62"/>
          <p:cNvGrpSpPr/>
          <p:nvPr/>
        </p:nvGrpSpPr>
        <p:grpSpPr>
          <a:xfrm>
            <a:off x="2583563" y="3498875"/>
            <a:ext cx="3976875" cy="754200"/>
            <a:chOff x="2052655" y="3498875"/>
            <a:chExt cx="3976875" cy="754200"/>
          </a:xfrm>
        </p:grpSpPr>
        <p:sp>
          <p:nvSpPr>
            <p:cNvPr id="715" name="Google Shape;715;p62"/>
            <p:cNvSpPr/>
            <p:nvPr/>
          </p:nvSpPr>
          <p:spPr>
            <a:xfrm>
              <a:off x="3114480" y="3498875"/>
              <a:ext cx="791400" cy="754200"/>
            </a:xfrm>
            <a:prstGeom prst="roundRect">
              <a:avLst>
                <a:gd fmla="val 16667" name="adj"/>
              </a:avLst>
            </a:prstGeom>
            <a:solidFill>
              <a:srgbClr val="FFEE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2"/>
            <p:cNvSpPr/>
            <p:nvPr/>
          </p:nvSpPr>
          <p:spPr>
            <a:xfrm>
              <a:off x="4176300" y="3498875"/>
              <a:ext cx="791400" cy="754200"/>
            </a:xfrm>
            <a:prstGeom prst="roundRect">
              <a:avLst>
                <a:gd fmla="val 16667" name="adj"/>
              </a:avLst>
            </a:prstGeom>
            <a:solidFill>
              <a:srgbClr val="FFBB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2"/>
            <p:cNvSpPr/>
            <p:nvPr/>
          </p:nvSpPr>
          <p:spPr>
            <a:xfrm>
              <a:off x="5238120" y="3498875"/>
              <a:ext cx="791400" cy="754200"/>
            </a:xfrm>
            <a:prstGeom prst="roundRect">
              <a:avLst>
                <a:gd fmla="val 16667" name="adj"/>
              </a:avLst>
            </a:prstGeom>
            <a:solidFill>
              <a:srgbClr val="F585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2"/>
            <p:cNvSpPr/>
            <p:nvPr/>
          </p:nvSpPr>
          <p:spPr>
            <a:xfrm>
              <a:off x="2052655"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#ffeeb1</a:t>
              </a:r>
              <a:endParaRPr sz="1000">
                <a:solidFill>
                  <a:schemeClr val="dk1"/>
                </a:solidFill>
              </a:endParaRPr>
            </a:p>
          </p:txBody>
        </p:sp>
        <p:sp>
          <p:nvSpPr>
            <p:cNvPr id="720" name="Google Shape;720;p6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#ffbba2</a:t>
              </a:r>
              <a:endParaRPr sz="1000">
                <a:solidFill>
                  <a:srgbClr val="FFFFFF"/>
                </a:solidFill>
              </a:endParaRPr>
            </a:p>
          </p:txBody>
        </p:sp>
        <p:sp>
          <p:nvSpPr>
            <p:cNvPr id="721" name="Google Shape;721;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#f58598</a:t>
              </a:r>
              <a:endParaRPr sz="1000">
                <a:solidFill>
                  <a:srgbClr val="FFFFFF"/>
                </a:solidFill>
              </a:endParaRPr>
            </a:p>
          </p:txBody>
        </p:sp>
        <p:sp>
          <p:nvSpPr>
            <p:cNvPr id="722" name="Google Shape;722;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6" name="Shape 726"/>
        <p:cNvGrpSpPr/>
        <p:nvPr/>
      </p:nvGrpSpPr>
      <p:grpSpPr>
        <a:xfrm>
          <a:off x="0" y="0"/>
          <a:ext cx="0" cy="0"/>
          <a:chOff x="0" y="0"/>
          <a:chExt cx="0" cy="0"/>
        </a:xfrm>
      </p:grpSpPr>
      <p:sp>
        <p:nvSpPr>
          <p:cNvPr id="727" name="Google Shape;727;p63"/>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728" name="Google Shape;728;p63"/>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729" name="Google Shape;729;p6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730" name="Google Shape;730;p63"/>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731" name="Google Shape;731;p63"/>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732" name="Google Shape;732;p63"/>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733" name="Google Shape;733;p63"/>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734" name="Google Shape;734;p63"/>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735" name="Google Shape;735;p63"/>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736" name="Google Shape;736;p63"/>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737" name="Google Shape;737;p63"/>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738" name="Google Shape;738;p63"/>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2" name="Shape 742"/>
        <p:cNvGrpSpPr/>
        <p:nvPr/>
      </p:nvGrpSpPr>
      <p:grpSpPr>
        <a:xfrm>
          <a:off x="0" y="0"/>
          <a:ext cx="0" cy="0"/>
          <a:chOff x="0" y="0"/>
          <a:chExt cx="0" cy="0"/>
        </a:xfrm>
      </p:grpSpPr>
      <p:sp>
        <p:nvSpPr>
          <p:cNvPr id="743" name="Google Shape;743;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744" name="Google Shape;744;p64"/>
          <p:cNvGrpSpPr/>
          <p:nvPr/>
        </p:nvGrpSpPr>
        <p:grpSpPr>
          <a:xfrm>
            <a:off x="5156078" y="3085736"/>
            <a:ext cx="474294" cy="551291"/>
            <a:chOff x="4727025" y="1332775"/>
            <a:chExt cx="59900" cy="69625"/>
          </a:xfrm>
        </p:grpSpPr>
        <p:sp>
          <p:nvSpPr>
            <p:cNvPr id="745" name="Google Shape;745;p6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64"/>
          <p:cNvGrpSpPr/>
          <p:nvPr/>
        </p:nvGrpSpPr>
        <p:grpSpPr>
          <a:xfrm>
            <a:off x="5769734" y="2314340"/>
            <a:ext cx="555653" cy="557031"/>
            <a:chOff x="4820425" y="1329900"/>
            <a:chExt cx="70175" cy="70350"/>
          </a:xfrm>
        </p:grpSpPr>
        <p:sp>
          <p:nvSpPr>
            <p:cNvPr id="748" name="Google Shape;748;p6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64"/>
          <p:cNvGrpSpPr/>
          <p:nvPr/>
        </p:nvGrpSpPr>
        <p:grpSpPr>
          <a:xfrm>
            <a:off x="6396103" y="2318845"/>
            <a:ext cx="582574" cy="533871"/>
            <a:chOff x="4903200" y="1331525"/>
            <a:chExt cx="73575" cy="67425"/>
          </a:xfrm>
        </p:grpSpPr>
        <p:sp>
          <p:nvSpPr>
            <p:cNvPr id="753" name="Google Shape;753;p6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64"/>
          <p:cNvGrpSpPr/>
          <p:nvPr/>
        </p:nvGrpSpPr>
        <p:grpSpPr>
          <a:xfrm>
            <a:off x="5755581" y="3078709"/>
            <a:ext cx="583960" cy="565345"/>
            <a:chOff x="4815575" y="1416800"/>
            <a:chExt cx="73750" cy="71400"/>
          </a:xfrm>
        </p:grpSpPr>
        <p:sp>
          <p:nvSpPr>
            <p:cNvPr id="756" name="Google Shape;756;p6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64"/>
          <p:cNvGrpSpPr/>
          <p:nvPr/>
        </p:nvGrpSpPr>
        <p:grpSpPr>
          <a:xfrm>
            <a:off x="6390362" y="3108896"/>
            <a:ext cx="589898" cy="504970"/>
            <a:chOff x="4902475" y="1418875"/>
            <a:chExt cx="74500" cy="63775"/>
          </a:xfrm>
        </p:grpSpPr>
        <p:sp>
          <p:nvSpPr>
            <p:cNvPr id="760" name="Google Shape;760;p6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64"/>
          <p:cNvGrpSpPr/>
          <p:nvPr/>
        </p:nvGrpSpPr>
        <p:grpSpPr>
          <a:xfrm>
            <a:off x="5765577" y="3826000"/>
            <a:ext cx="563967" cy="567127"/>
            <a:chOff x="4818100" y="1507675"/>
            <a:chExt cx="71225" cy="71625"/>
          </a:xfrm>
        </p:grpSpPr>
        <p:sp>
          <p:nvSpPr>
            <p:cNvPr id="763" name="Google Shape;763;p6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64"/>
          <p:cNvGrpSpPr/>
          <p:nvPr/>
        </p:nvGrpSpPr>
        <p:grpSpPr>
          <a:xfrm>
            <a:off x="5079075" y="3829461"/>
            <a:ext cx="628301" cy="588505"/>
            <a:chOff x="4721450" y="1509475"/>
            <a:chExt cx="79350" cy="74325"/>
          </a:xfrm>
        </p:grpSpPr>
        <p:sp>
          <p:nvSpPr>
            <p:cNvPr id="768" name="Google Shape;768;p6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64"/>
          <p:cNvGrpSpPr/>
          <p:nvPr/>
        </p:nvGrpSpPr>
        <p:grpSpPr>
          <a:xfrm>
            <a:off x="6424608" y="3814027"/>
            <a:ext cx="557038" cy="562772"/>
            <a:chOff x="4906800" y="1507500"/>
            <a:chExt cx="70350" cy="71075"/>
          </a:xfrm>
        </p:grpSpPr>
        <p:sp>
          <p:nvSpPr>
            <p:cNvPr id="773" name="Google Shape;773;p6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64"/>
          <p:cNvGrpSpPr/>
          <p:nvPr/>
        </p:nvGrpSpPr>
        <p:grpSpPr>
          <a:xfrm>
            <a:off x="4462216" y="2340963"/>
            <a:ext cx="517934" cy="517934"/>
            <a:chOff x="3736598" y="2170606"/>
            <a:chExt cx="404889" cy="404889"/>
          </a:xfrm>
        </p:grpSpPr>
        <p:sp>
          <p:nvSpPr>
            <p:cNvPr id="779" name="Google Shape;779;p6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64"/>
          <p:cNvGrpSpPr/>
          <p:nvPr/>
        </p:nvGrpSpPr>
        <p:grpSpPr>
          <a:xfrm>
            <a:off x="3729277" y="2341061"/>
            <a:ext cx="586986" cy="517740"/>
            <a:chOff x="3161917" y="2170682"/>
            <a:chExt cx="458870" cy="404737"/>
          </a:xfrm>
        </p:grpSpPr>
        <p:sp>
          <p:nvSpPr>
            <p:cNvPr id="784" name="Google Shape;784;p6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64"/>
          <p:cNvGrpSpPr/>
          <p:nvPr/>
        </p:nvGrpSpPr>
        <p:grpSpPr>
          <a:xfrm>
            <a:off x="3752299" y="3102400"/>
            <a:ext cx="540943" cy="517963"/>
            <a:chOff x="3179914" y="2889488"/>
            <a:chExt cx="422876" cy="404911"/>
          </a:xfrm>
        </p:grpSpPr>
        <p:sp>
          <p:nvSpPr>
            <p:cNvPr id="788" name="Google Shape;788;p6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64"/>
          <p:cNvGrpSpPr/>
          <p:nvPr/>
        </p:nvGrpSpPr>
        <p:grpSpPr>
          <a:xfrm>
            <a:off x="4453093" y="3102358"/>
            <a:ext cx="536180" cy="518047"/>
            <a:chOff x="3729467" y="2889422"/>
            <a:chExt cx="419153" cy="404977"/>
          </a:xfrm>
        </p:grpSpPr>
        <p:sp>
          <p:nvSpPr>
            <p:cNvPr id="795" name="Google Shape;795;p6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64"/>
          <p:cNvGrpSpPr/>
          <p:nvPr/>
        </p:nvGrpSpPr>
        <p:grpSpPr>
          <a:xfrm>
            <a:off x="1990126" y="3445787"/>
            <a:ext cx="965351" cy="134611"/>
            <a:chOff x="4411970" y="2962952"/>
            <a:chExt cx="706544" cy="104212"/>
          </a:xfrm>
        </p:grpSpPr>
        <p:sp>
          <p:nvSpPr>
            <p:cNvPr id="803" name="Google Shape;803;p6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64"/>
          <p:cNvGrpSpPr/>
          <p:nvPr/>
        </p:nvGrpSpPr>
        <p:grpSpPr>
          <a:xfrm>
            <a:off x="1990126" y="3041077"/>
            <a:ext cx="960158" cy="289172"/>
            <a:chOff x="4411970" y="2726085"/>
            <a:chExt cx="643107" cy="193659"/>
          </a:xfrm>
        </p:grpSpPr>
        <p:sp>
          <p:nvSpPr>
            <p:cNvPr id="808" name="Google Shape;808;p6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64"/>
          <p:cNvGrpSpPr/>
          <p:nvPr/>
        </p:nvGrpSpPr>
        <p:grpSpPr>
          <a:xfrm>
            <a:off x="998624" y="3295400"/>
            <a:ext cx="811503" cy="252584"/>
            <a:chOff x="4411970" y="4340222"/>
            <a:chExt cx="779467" cy="242683"/>
          </a:xfrm>
        </p:grpSpPr>
        <p:sp>
          <p:nvSpPr>
            <p:cNvPr id="812" name="Google Shape;812;p6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64"/>
          <p:cNvGrpSpPr/>
          <p:nvPr/>
        </p:nvGrpSpPr>
        <p:grpSpPr>
          <a:xfrm>
            <a:off x="1990126" y="2709308"/>
            <a:ext cx="965160" cy="216230"/>
            <a:chOff x="4411970" y="2468674"/>
            <a:chExt cx="747317" cy="167425"/>
          </a:xfrm>
        </p:grpSpPr>
        <p:sp>
          <p:nvSpPr>
            <p:cNvPr id="816" name="Google Shape;816;p6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 name="Google Shape;818;p6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 name="Google Shape;819;p64"/>
          <p:cNvGrpSpPr/>
          <p:nvPr/>
        </p:nvGrpSpPr>
        <p:grpSpPr>
          <a:xfrm>
            <a:off x="997692" y="2334687"/>
            <a:ext cx="1959041" cy="208784"/>
            <a:chOff x="6336019" y="3733725"/>
            <a:chExt cx="2566206" cy="351310"/>
          </a:xfrm>
        </p:grpSpPr>
        <p:sp>
          <p:nvSpPr>
            <p:cNvPr id="820" name="Google Shape;820;p6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64"/>
          <p:cNvGrpSpPr/>
          <p:nvPr/>
        </p:nvGrpSpPr>
        <p:grpSpPr>
          <a:xfrm>
            <a:off x="1990126" y="3950602"/>
            <a:ext cx="946551" cy="153200"/>
            <a:chOff x="4404545" y="3301592"/>
            <a:chExt cx="782403" cy="129272"/>
          </a:xfrm>
        </p:grpSpPr>
        <p:sp>
          <p:nvSpPr>
            <p:cNvPr id="825" name="Google Shape;825;p6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64"/>
          <p:cNvGrpSpPr/>
          <p:nvPr/>
        </p:nvGrpSpPr>
        <p:grpSpPr>
          <a:xfrm>
            <a:off x="1990126" y="3695937"/>
            <a:ext cx="962257" cy="139127"/>
            <a:chOff x="4411970" y="3131459"/>
            <a:chExt cx="710520" cy="117397"/>
          </a:xfrm>
        </p:grpSpPr>
        <p:sp>
          <p:nvSpPr>
            <p:cNvPr id="828" name="Google Shape;828;p6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30" name="Google Shape;830;p6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 name="Google Shape;831;p64"/>
          <p:cNvGrpSpPr/>
          <p:nvPr/>
        </p:nvGrpSpPr>
        <p:grpSpPr>
          <a:xfrm>
            <a:off x="990271" y="3621603"/>
            <a:ext cx="823838" cy="458988"/>
            <a:chOff x="4411970" y="1801825"/>
            <a:chExt cx="734586" cy="409262"/>
          </a:xfrm>
        </p:grpSpPr>
        <p:sp>
          <p:nvSpPr>
            <p:cNvPr id="832" name="Google Shape;832;p6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64"/>
          <p:cNvGrpSpPr/>
          <p:nvPr/>
        </p:nvGrpSpPr>
        <p:grpSpPr>
          <a:xfrm>
            <a:off x="3095243" y="2339173"/>
            <a:ext cx="521514" cy="521514"/>
            <a:chOff x="5681300" y="2527788"/>
            <a:chExt cx="805800" cy="805800"/>
          </a:xfrm>
        </p:grpSpPr>
        <p:sp>
          <p:nvSpPr>
            <p:cNvPr id="835" name="Google Shape;835;p6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64"/>
          <p:cNvGrpSpPr/>
          <p:nvPr/>
        </p:nvGrpSpPr>
        <p:grpSpPr>
          <a:xfrm>
            <a:off x="3089483" y="3094865"/>
            <a:ext cx="533033" cy="533033"/>
            <a:chOff x="4049800" y="640400"/>
            <a:chExt cx="858900" cy="858900"/>
          </a:xfrm>
        </p:grpSpPr>
        <p:sp>
          <p:nvSpPr>
            <p:cNvPr id="838" name="Google Shape;838;p6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4"/>
          <p:cNvGrpSpPr/>
          <p:nvPr/>
        </p:nvGrpSpPr>
        <p:grpSpPr>
          <a:xfrm>
            <a:off x="3014966" y="3772543"/>
            <a:ext cx="682068" cy="682068"/>
            <a:chOff x="5080188" y="927900"/>
            <a:chExt cx="961200" cy="961200"/>
          </a:xfrm>
        </p:grpSpPr>
        <p:sp>
          <p:nvSpPr>
            <p:cNvPr id="841" name="Google Shape;841;p6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64"/>
          <p:cNvGrpSpPr/>
          <p:nvPr/>
        </p:nvGrpSpPr>
        <p:grpSpPr>
          <a:xfrm>
            <a:off x="4478465" y="3869234"/>
            <a:ext cx="505650" cy="504006"/>
            <a:chOff x="6039282" y="1042577"/>
            <a:chExt cx="734315" cy="731929"/>
          </a:xfrm>
        </p:grpSpPr>
        <p:sp>
          <p:nvSpPr>
            <p:cNvPr id="850" name="Google Shape;850;p6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64"/>
          <p:cNvGrpSpPr/>
          <p:nvPr/>
        </p:nvGrpSpPr>
        <p:grpSpPr>
          <a:xfrm>
            <a:off x="5091067" y="2298862"/>
            <a:ext cx="567744" cy="602136"/>
            <a:chOff x="1825800" y="1651625"/>
            <a:chExt cx="539989" cy="571775"/>
          </a:xfrm>
        </p:grpSpPr>
        <p:sp>
          <p:nvSpPr>
            <p:cNvPr id="872" name="Google Shape;872;p6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64"/>
          <p:cNvGrpSpPr/>
          <p:nvPr/>
        </p:nvGrpSpPr>
        <p:grpSpPr>
          <a:xfrm>
            <a:off x="3765995" y="3855579"/>
            <a:ext cx="508123" cy="507955"/>
            <a:chOff x="1897577" y="2802432"/>
            <a:chExt cx="492176" cy="492014"/>
          </a:xfrm>
        </p:grpSpPr>
        <p:sp>
          <p:nvSpPr>
            <p:cNvPr id="877" name="Google Shape;877;p6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64"/>
          <p:cNvGrpSpPr/>
          <p:nvPr/>
        </p:nvGrpSpPr>
        <p:grpSpPr>
          <a:xfrm>
            <a:off x="997525" y="4169123"/>
            <a:ext cx="809227" cy="200842"/>
            <a:chOff x="2013045" y="4813233"/>
            <a:chExt cx="921986" cy="228854"/>
          </a:xfrm>
        </p:grpSpPr>
        <p:sp>
          <p:nvSpPr>
            <p:cNvPr id="890" name="Google Shape;890;p6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64"/>
          <p:cNvGrpSpPr/>
          <p:nvPr/>
        </p:nvGrpSpPr>
        <p:grpSpPr>
          <a:xfrm>
            <a:off x="1005985" y="2656004"/>
            <a:ext cx="792421" cy="269941"/>
            <a:chOff x="1046767" y="4756633"/>
            <a:chExt cx="859646" cy="292841"/>
          </a:xfrm>
        </p:grpSpPr>
        <p:sp>
          <p:nvSpPr>
            <p:cNvPr id="893" name="Google Shape;893;p6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6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64"/>
          <p:cNvGrpSpPr/>
          <p:nvPr/>
        </p:nvGrpSpPr>
        <p:grpSpPr>
          <a:xfrm>
            <a:off x="7141841" y="2550562"/>
            <a:ext cx="166473" cy="141497"/>
            <a:chOff x="4660325" y="1866850"/>
            <a:chExt cx="68350" cy="58100"/>
          </a:xfrm>
        </p:grpSpPr>
        <p:sp>
          <p:nvSpPr>
            <p:cNvPr id="901" name="Google Shape;901;p6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64"/>
          <p:cNvGrpSpPr/>
          <p:nvPr/>
        </p:nvGrpSpPr>
        <p:grpSpPr>
          <a:xfrm>
            <a:off x="7451186" y="2576286"/>
            <a:ext cx="162515" cy="90049"/>
            <a:chOff x="4791775" y="1877500"/>
            <a:chExt cx="66725" cy="36975"/>
          </a:xfrm>
        </p:grpSpPr>
        <p:sp>
          <p:nvSpPr>
            <p:cNvPr id="904" name="Google Shape;904;p6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64"/>
          <p:cNvGrpSpPr/>
          <p:nvPr/>
        </p:nvGrpSpPr>
        <p:grpSpPr>
          <a:xfrm>
            <a:off x="7772899" y="2576286"/>
            <a:ext cx="144979" cy="90049"/>
            <a:chOff x="4923925" y="1877500"/>
            <a:chExt cx="59525" cy="36975"/>
          </a:xfrm>
        </p:grpSpPr>
        <p:sp>
          <p:nvSpPr>
            <p:cNvPr id="907" name="Google Shape;907;p6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64"/>
          <p:cNvGrpSpPr/>
          <p:nvPr/>
        </p:nvGrpSpPr>
        <p:grpSpPr>
          <a:xfrm>
            <a:off x="8067390" y="2558477"/>
            <a:ext cx="141447" cy="125667"/>
            <a:chOff x="5058450" y="1870100"/>
            <a:chExt cx="58075" cy="51600"/>
          </a:xfrm>
        </p:grpSpPr>
        <p:sp>
          <p:nvSpPr>
            <p:cNvPr id="910" name="Google Shape;910;p6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64"/>
          <p:cNvGrpSpPr/>
          <p:nvPr/>
        </p:nvGrpSpPr>
        <p:grpSpPr>
          <a:xfrm>
            <a:off x="7481905" y="2980885"/>
            <a:ext cx="101077" cy="107645"/>
            <a:chOff x="4811425" y="2065025"/>
            <a:chExt cx="41500" cy="44200"/>
          </a:xfrm>
        </p:grpSpPr>
        <p:sp>
          <p:nvSpPr>
            <p:cNvPr id="913" name="Google Shape;913;p6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64"/>
          <p:cNvGrpSpPr/>
          <p:nvPr/>
        </p:nvGrpSpPr>
        <p:grpSpPr>
          <a:xfrm>
            <a:off x="7774342" y="2981098"/>
            <a:ext cx="120867" cy="107218"/>
            <a:chOff x="4929875" y="2065025"/>
            <a:chExt cx="49625" cy="44025"/>
          </a:xfrm>
        </p:grpSpPr>
        <p:sp>
          <p:nvSpPr>
            <p:cNvPr id="916" name="Google Shape;916;p6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64"/>
          <p:cNvGrpSpPr/>
          <p:nvPr/>
        </p:nvGrpSpPr>
        <p:grpSpPr>
          <a:xfrm>
            <a:off x="8103011" y="2984112"/>
            <a:ext cx="70206" cy="101191"/>
            <a:chOff x="5083925" y="2066350"/>
            <a:chExt cx="28825" cy="41550"/>
          </a:xfrm>
        </p:grpSpPr>
        <p:sp>
          <p:nvSpPr>
            <p:cNvPr id="919" name="Google Shape;919;p6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64"/>
          <p:cNvGrpSpPr/>
          <p:nvPr/>
        </p:nvGrpSpPr>
        <p:grpSpPr>
          <a:xfrm>
            <a:off x="7134565" y="2999759"/>
            <a:ext cx="181026" cy="69896"/>
            <a:chOff x="4659775" y="2072775"/>
            <a:chExt cx="74325" cy="28700"/>
          </a:xfrm>
        </p:grpSpPr>
        <p:sp>
          <p:nvSpPr>
            <p:cNvPr id="922" name="Google Shape;922;p6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64"/>
          <p:cNvGrpSpPr/>
          <p:nvPr/>
        </p:nvGrpSpPr>
        <p:grpSpPr>
          <a:xfrm>
            <a:off x="8054421" y="2790324"/>
            <a:ext cx="167387" cy="89197"/>
            <a:chOff x="4662475" y="1976500"/>
            <a:chExt cx="68725" cy="36625"/>
          </a:xfrm>
        </p:grpSpPr>
        <p:sp>
          <p:nvSpPr>
            <p:cNvPr id="926" name="Google Shape;926;p6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64"/>
          <p:cNvGrpSpPr/>
          <p:nvPr/>
        </p:nvGrpSpPr>
        <p:grpSpPr>
          <a:xfrm>
            <a:off x="7751326" y="2793764"/>
            <a:ext cx="166899" cy="82317"/>
            <a:chOff x="4920150" y="1977875"/>
            <a:chExt cx="68525" cy="33800"/>
          </a:xfrm>
        </p:grpSpPr>
        <p:sp>
          <p:nvSpPr>
            <p:cNvPr id="930" name="Google Shape;930;p6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64"/>
          <p:cNvGrpSpPr/>
          <p:nvPr/>
        </p:nvGrpSpPr>
        <p:grpSpPr>
          <a:xfrm>
            <a:off x="7162483" y="3197682"/>
            <a:ext cx="125190" cy="127859"/>
            <a:chOff x="4676550" y="2160575"/>
            <a:chExt cx="51400" cy="52500"/>
          </a:xfrm>
        </p:grpSpPr>
        <p:sp>
          <p:nvSpPr>
            <p:cNvPr id="934" name="Google Shape;934;p6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64"/>
          <p:cNvGrpSpPr/>
          <p:nvPr/>
        </p:nvGrpSpPr>
        <p:grpSpPr>
          <a:xfrm>
            <a:off x="7459741" y="3204714"/>
            <a:ext cx="145405" cy="113794"/>
            <a:chOff x="4768325" y="2163475"/>
            <a:chExt cx="59700" cy="46725"/>
          </a:xfrm>
        </p:grpSpPr>
        <p:sp>
          <p:nvSpPr>
            <p:cNvPr id="938" name="Google Shape;938;p6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6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 name="Google Shape;946;p64"/>
          <p:cNvGrpSpPr/>
          <p:nvPr/>
        </p:nvGrpSpPr>
        <p:grpSpPr>
          <a:xfrm>
            <a:off x="7476059" y="3459808"/>
            <a:ext cx="112768" cy="106853"/>
            <a:chOff x="4768575" y="2253950"/>
            <a:chExt cx="46300" cy="43875"/>
          </a:xfrm>
        </p:grpSpPr>
        <p:sp>
          <p:nvSpPr>
            <p:cNvPr id="947" name="Google Shape;947;p6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64"/>
          <p:cNvGrpSpPr/>
          <p:nvPr/>
        </p:nvGrpSpPr>
        <p:grpSpPr>
          <a:xfrm>
            <a:off x="7775682" y="3948834"/>
            <a:ext cx="118187" cy="146246"/>
            <a:chOff x="4960900" y="2433225"/>
            <a:chExt cx="48525" cy="60050"/>
          </a:xfrm>
        </p:grpSpPr>
        <p:sp>
          <p:nvSpPr>
            <p:cNvPr id="950" name="Google Shape;950;p6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64"/>
          <p:cNvGrpSpPr/>
          <p:nvPr/>
        </p:nvGrpSpPr>
        <p:grpSpPr>
          <a:xfrm>
            <a:off x="7464247" y="4212895"/>
            <a:ext cx="136394" cy="143810"/>
            <a:chOff x="4854075" y="2527625"/>
            <a:chExt cx="56000" cy="59050"/>
          </a:xfrm>
        </p:grpSpPr>
        <p:sp>
          <p:nvSpPr>
            <p:cNvPr id="953" name="Google Shape;953;p6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6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 name="Google Shape;958;p64"/>
          <p:cNvGrpSpPr/>
          <p:nvPr/>
        </p:nvGrpSpPr>
        <p:grpSpPr>
          <a:xfrm>
            <a:off x="8088458" y="3676639"/>
            <a:ext cx="99312" cy="160797"/>
            <a:chOff x="5059700" y="2334775"/>
            <a:chExt cx="40775" cy="66025"/>
          </a:xfrm>
        </p:grpSpPr>
        <p:sp>
          <p:nvSpPr>
            <p:cNvPr id="959" name="Google Shape;959;p6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4"/>
          <p:cNvGrpSpPr/>
          <p:nvPr/>
        </p:nvGrpSpPr>
        <p:grpSpPr>
          <a:xfrm>
            <a:off x="8045622" y="3941771"/>
            <a:ext cx="184984" cy="160371"/>
            <a:chOff x="5037700" y="2430325"/>
            <a:chExt cx="75950" cy="65850"/>
          </a:xfrm>
        </p:grpSpPr>
        <p:sp>
          <p:nvSpPr>
            <p:cNvPr id="969" name="Google Shape;969;p6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64"/>
          <p:cNvGrpSpPr/>
          <p:nvPr/>
        </p:nvGrpSpPr>
        <p:grpSpPr>
          <a:xfrm>
            <a:off x="7465128" y="3708223"/>
            <a:ext cx="173014" cy="97629"/>
            <a:chOff x="4756975" y="2341800"/>
            <a:chExt cx="91975" cy="51925"/>
          </a:xfrm>
        </p:grpSpPr>
        <p:sp>
          <p:nvSpPr>
            <p:cNvPr id="972" name="Google Shape;972;p6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64"/>
          <p:cNvGrpSpPr/>
          <p:nvPr/>
        </p:nvGrpSpPr>
        <p:grpSpPr>
          <a:xfrm>
            <a:off x="7732065" y="4196920"/>
            <a:ext cx="212497" cy="175761"/>
            <a:chOff x="4943575" y="2516350"/>
            <a:chExt cx="98675" cy="81700"/>
          </a:xfrm>
        </p:grpSpPr>
        <p:sp>
          <p:nvSpPr>
            <p:cNvPr id="993" name="Google Shape;993;p6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 name="Google Shape;1071;p6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4"/>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 name="Shape 1079"/>
        <p:cNvGrpSpPr/>
        <p:nvPr/>
      </p:nvGrpSpPr>
      <p:grpSpPr>
        <a:xfrm>
          <a:off x="0" y="0"/>
          <a:ext cx="0" cy="0"/>
          <a:chOff x="0" y="0"/>
          <a:chExt cx="0" cy="0"/>
        </a:xfrm>
      </p:grpSpPr>
      <p:grpSp>
        <p:nvGrpSpPr>
          <p:cNvPr id="1080" name="Google Shape;1080;p65"/>
          <p:cNvGrpSpPr/>
          <p:nvPr/>
        </p:nvGrpSpPr>
        <p:grpSpPr>
          <a:xfrm>
            <a:off x="3642951" y="1176740"/>
            <a:ext cx="2078182" cy="1366558"/>
            <a:chOff x="235800" y="830650"/>
            <a:chExt cx="6978450" cy="4588844"/>
          </a:xfrm>
        </p:grpSpPr>
        <p:sp>
          <p:nvSpPr>
            <p:cNvPr id="1081" name="Google Shape;1081;p6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5"/>
          <p:cNvGrpSpPr/>
          <p:nvPr/>
        </p:nvGrpSpPr>
        <p:grpSpPr>
          <a:xfrm>
            <a:off x="738454" y="3007842"/>
            <a:ext cx="2622876" cy="1333540"/>
            <a:chOff x="238125" y="1038125"/>
            <a:chExt cx="7146800" cy="3633625"/>
          </a:xfrm>
        </p:grpSpPr>
        <p:sp>
          <p:nvSpPr>
            <p:cNvPr id="1088" name="Google Shape;1088;p6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65"/>
          <p:cNvGrpSpPr/>
          <p:nvPr/>
        </p:nvGrpSpPr>
        <p:grpSpPr>
          <a:xfrm>
            <a:off x="5961311" y="1231136"/>
            <a:ext cx="2435960" cy="1297725"/>
            <a:chOff x="233350" y="949250"/>
            <a:chExt cx="7137300" cy="3802300"/>
          </a:xfrm>
        </p:grpSpPr>
        <p:sp>
          <p:nvSpPr>
            <p:cNvPr id="2661" name="Google Shape;2661;p6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65"/>
          <p:cNvGrpSpPr/>
          <p:nvPr/>
        </p:nvGrpSpPr>
        <p:grpSpPr>
          <a:xfrm>
            <a:off x="7714435" y="3194726"/>
            <a:ext cx="104231" cy="320340"/>
            <a:chOff x="7564426" y="3224343"/>
            <a:chExt cx="119985" cy="368801"/>
          </a:xfrm>
        </p:grpSpPr>
        <p:sp>
          <p:nvSpPr>
            <p:cNvPr id="2713" name="Google Shape;2713;p6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65"/>
          <p:cNvGrpSpPr/>
          <p:nvPr/>
        </p:nvGrpSpPr>
        <p:grpSpPr>
          <a:xfrm>
            <a:off x="7413923" y="3188827"/>
            <a:ext cx="189489" cy="332132"/>
            <a:chOff x="8370831" y="3202002"/>
            <a:chExt cx="218129" cy="382376"/>
          </a:xfrm>
        </p:grpSpPr>
        <p:sp>
          <p:nvSpPr>
            <p:cNvPr id="2716" name="Google Shape;2716;p6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65"/>
          <p:cNvGrpSpPr/>
          <p:nvPr/>
        </p:nvGrpSpPr>
        <p:grpSpPr>
          <a:xfrm>
            <a:off x="8137312" y="3599959"/>
            <a:ext cx="309429" cy="267000"/>
            <a:chOff x="6742064" y="3750480"/>
            <a:chExt cx="399315" cy="344560"/>
          </a:xfrm>
        </p:grpSpPr>
        <p:sp>
          <p:nvSpPr>
            <p:cNvPr id="2719" name="Google Shape;2719;p6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65"/>
          <p:cNvGrpSpPr/>
          <p:nvPr/>
        </p:nvGrpSpPr>
        <p:grpSpPr>
          <a:xfrm>
            <a:off x="7676331" y="3951006"/>
            <a:ext cx="180437" cy="281608"/>
            <a:chOff x="7248525" y="3739696"/>
            <a:chExt cx="230531" cy="359790"/>
          </a:xfrm>
        </p:grpSpPr>
        <p:sp>
          <p:nvSpPr>
            <p:cNvPr id="2722" name="Google Shape;2722;p6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65"/>
          <p:cNvGrpSpPr/>
          <p:nvPr/>
        </p:nvGrpSpPr>
        <p:grpSpPr>
          <a:xfrm>
            <a:off x="7922251" y="3594231"/>
            <a:ext cx="162896" cy="278710"/>
            <a:chOff x="7601242" y="3729267"/>
            <a:chExt cx="222566" cy="380803"/>
          </a:xfrm>
        </p:grpSpPr>
        <p:sp>
          <p:nvSpPr>
            <p:cNvPr id="2725" name="Google Shape;2725;p6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7" name="Google Shape;2727;p65"/>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8" name="Google Shape;2728;p65"/>
          <p:cNvGrpSpPr/>
          <p:nvPr/>
        </p:nvGrpSpPr>
        <p:grpSpPr>
          <a:xfrm>
            <a:off x="7411896" y="3595371"/>
            <a:ext cx="193543" cy="275990"/>
            <a:chOff x="8304647" y="3738687"/>
            <a:chExt cx="225076" cy="320956"/>
          </a:xfrm>
        </p:grpSpPr>
        <p:sp>
          <p:nvSpPr>
            <p:cNvPr id="2729" name="Google Shape;2729;p6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65"/>
          <p:cNvGrpSpPr/>
          <p:nvPr/>
        </p:nvGrpSpPr>
        <p:grpSpPr>
          <a:xfrm>
            <a:off x="7684389" y="3595371"/>
            <a:ext cx="178492" cy="275990"/>
            <a:chOff x="8615101" y="3738687"/>
            <a:chExt cx="207573" cy="320956"/>
          </a:xfrm>
        </p:grpSpPr>
        <p:sp>
          <p:nvSpPr>
            <p:cNvPr id="2733" name="Google Shape;2733;p6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6" name="Google Shape;2736;p65"/>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7" name="Google Shape;2737;p65"/>
          <p:cNvGrpSpPr/>
          <p:nvPr/>
        </p:nvGrpSpPr>
        <p:grpSpPr>
          <a:xfrm>
            <a:off x="7909920" y="3998032"/>
            <a:ext cx="187557" cy="187557"/>
            <a:chOff x="8565775" y="671075"/>
            <a:chExt cx="441000" cy="441000"/>
          </a:xfrm>
        </p:grpSpPr>
        <p:sp>
          <p:nvSpPr>
            <p:cNvPr id="2738" name="Google Shape;2738;p6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0" name="Google Shape;2740;p65"/>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5"/>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2" name="Google Shape;2742;p65"/>
          <p:cNvGrpSpPr/>
          <p:nvPr/>
        </p:nvGrpSpPr>
        <p:grpSpPr>
          <a:xfrm>
            <a:off x="3561370" y="3009282"/>
            <a:ext cx="2241344" cy="1330656"/>
            <a:chOff x="230250" y="739925"/>
            <a:chExt cx="7124425" cy="4229675"/>
          </a:xfrm>
        </p:grpSpPr>
        <p:sp>
          <p:nvSpPr>
            <p:cNvPr id="2743" name="Google Shape;2743;p65"/>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5"/>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5"/>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5"/>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5"/>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5"/>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5"/>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5"/>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5"/>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5"/>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5"/>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5"/>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5"/>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5"/>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5"/>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5"/>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5"/>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5"/>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5"/>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5"/>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5"/>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5"/>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5"/>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5"/>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5"/>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5"/>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5"/>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5"/>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5"/>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5"/>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5"/>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5"/>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5"/>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5"/>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5"/>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5"/>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5"/>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5"/>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5"/>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5"/>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5"/>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5"/>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5"/>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5"/>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5"/>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5"/>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5"/>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5"/>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5"/>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5"/>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5"/>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5"/>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5"/>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5"/>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5"/>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5"/>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5"/>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5"/>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5"/>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5"/>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5"/>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5"/>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5"/>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5"/>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5"/>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5"/>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5"/>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5"/>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5"/>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5"/>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5"/>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5"/>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5"/>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5"/>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5"/>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5"/>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5"/>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5"/>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5"/>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5"/>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5"/>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5"/>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5"/>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5"/>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5"/>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5"/>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5"/>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5"/>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5"/>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5"/>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5"/>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5"/>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5"/>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5"/>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5"/>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5"/>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5"/>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5"/>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5"/>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5"/>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5"/>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5"/>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5"/>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5"/>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5"/>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5"/>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5"/>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5"/>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5"/>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5"/>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5"/>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5"/>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5"/>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5"/>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5"/>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5"/>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5"/>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5"/>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5"/>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5"/>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5"/>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5"/>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5"/>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5"/>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5"/>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5"/>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5"/>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5"/>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5"/>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5"/>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5"/>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5"/>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5"/>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5"/>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5"/>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5"/>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5"/>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5"/>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5"/>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5"/>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5"/>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5"/>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5"/>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5"/>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5"/>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5"/>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5"/>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5"/>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5"/>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5"/>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5"/>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5"/>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5"/>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5"/>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5"/>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5"/>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5"/>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5"/>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5"/>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5"/>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5"/>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5"/>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5"/>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5"/>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5"/>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5"/>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5"/>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5"/>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5"/>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5"/>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5"/>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5"/>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5"/>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5"/>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5"/>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5"/>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5"/>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5"/>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5"/>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5"/>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5"/>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5"/>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5"/>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5"/>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5"/>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5"/>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5"/>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5"/>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5"/>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5"/>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5"/>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5"/>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5"/>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5"/>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5"/>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5"/>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5"/>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5"/>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5"/>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5"/>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5"/>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5"/>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5"/>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5"/>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5"/>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5"/>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5"/>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5"/>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5"/>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5"/>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5"/>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5"/>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5"/>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5"/>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5"/>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5"/>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5"/>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5"/>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5"/>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5"/>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5"/>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5"/>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5"/>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5"/>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5"/>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5"/>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5"/>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5"/>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5"/>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5"/>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5"/>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5"/>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5"/>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5"/>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5"/>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5"/>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5"/>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5"/>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5"/>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5"/>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5"/>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5"/>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5"/>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5"/>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5"/>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5"/>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5"/>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5"/>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5"/>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5"/>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5"/>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5"/>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5"/>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5"/>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5"/>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5"/>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5"/>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5"/>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5"/>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5"/>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5"/>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5"/>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5"/>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5"/>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5"/>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5"/>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5"/>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5"/>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5"/>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5"/>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5"/>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5"/>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5"/>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5"/>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5"/>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5"/>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5"/>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5"/>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5"/>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5"/>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5"/>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5"/>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5"/>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5"/>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5"/>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5"/>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5"/>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5"/>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5"/>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5"/>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5"/>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5"/>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5"/>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5"/>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5"/>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5"/>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5"/>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5"/>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5"/>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5"/>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5"/>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5"/>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5"/>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5"/>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5"/>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5"/>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5"/>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5"/>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5"/>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5"/>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5"/>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5"/>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5"/>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5"/>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5"/>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5"/>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5"/>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5"/>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5"/>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5"/>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5"/>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5"/>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5"/>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5"/>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5"/>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5"/>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5"/>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5"/>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5"/>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5"/>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5"/>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5"/>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5"/>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5"/>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5"/>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5"/>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5"/>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5"/>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5"/>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5"/>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5"/>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5"/>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5"/>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5"/>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5"/>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5"/>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5"/>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5"/>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5"/>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5"/>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5"/>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5"/>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5"/>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5"/>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5"/>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5"/>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5"/>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5"/>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5"/>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5"/>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5"/>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5"/>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5"/>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5"/>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5"/>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5"/>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5"/>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5"/>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5"/>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5"/>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5"/>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5"/>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5"/>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5"/>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5"/>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5"/>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5"/>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5"/>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5"/>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5"/>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5"/>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5"/>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5"/>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5"/>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5"/>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5"/>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5"/>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5"/>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5"/>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5"/>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5"/>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5"/>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5"/>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5"/>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5"/>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5"/>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5"/>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5"/>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5"/>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5"/>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5"/>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5"/>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5"/>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5"/>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5"/>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5"/>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5"/>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5"/>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5"/>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5"/>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5"/>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5"/>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5"/>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5"/>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5"/>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5"/>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5"/>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5"/>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5"/>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5"/>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5"/>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5"/>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5"/>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5"/>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5"/>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5"/>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5"/>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5"/>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5"/>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5"/>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5"/>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5"/>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5"/>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5"/>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5"/>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5"/>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5"/>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5"/>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5"/>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5"/>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5"/>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5"/>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5"/>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5"/>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5"/>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5"/>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5"/>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5"/>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5"/>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5"/>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5"/>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5"/>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5"/>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5"/>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5"/>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5"/>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5"/>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5"/>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5"/>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5"/>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5"/>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5"/>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5"/>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5"/>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5"/>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5"/>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5"/>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5"/>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5"/>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5"/>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5"/>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5"/>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5"/>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5"/>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5"/>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5"/>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5"/>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5"/>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5"/>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5"/>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5"/>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5"/>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5"/>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5"/>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5"/>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5"/>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5"/>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5"/>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5"/>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5"/>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5"/>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5"/>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5"/>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5"/>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5"/>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5"/>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5"/>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5"/>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5"/>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5"/>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5"/>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5"/>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5"/>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5"/>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5"/>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5"/>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5"/>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5"/>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5"/>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5"/>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5"/>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5"/>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5"/>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5"/>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5"/>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5"/>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5"/>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5"/>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5"/>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5"/>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5"/>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5"/>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5"/>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5"/>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5"/>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5"/>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5"/>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5"/>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5"/>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5"/>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5"/>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5"/>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5"/>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5"/>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5"/>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5"/>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5"/>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5"/>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5"/>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5"/>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5"/>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5"/>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5"/>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5"/>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5"/>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5"/>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5"/>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5"/>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5"/>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5"/>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5"/>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5"/>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5"/>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5"/>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5"/>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5"/>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5"/>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5"/>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5"/>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5"/>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5"/>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5"/>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5"/>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5"/>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5"/>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5"/>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5"/>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5"/>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5"/>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5"/>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5"/>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5"/>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5"/>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5"/>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5"/>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5"/>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5"/>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5"/>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5"/>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5"/>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5"/>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5"/>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5"/>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65"/>
          <p:cNvGrpSpPr/>
          <p:nvPr/>
        </p:nvGrpSpPr>
        <p:grpSpPr>
          <a:xfrm>
            <a:off x="6064392" y="3070557"/>
            <a:ext cx="587865" cy="517731"/>
            <a:chOff x="6000718" y="3070557"/>
            <a:chExt cx="587865" cy="517731"/>
          </a:xfrm>
        </p:grpSpPr>
        <p:sp>
          <p:nvSpPr>
            <p:cNvPr id="3332" name="Google Shape;3332;p6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2" name="Google Shape;3342;p65"/>
          <p:cNvGrpSpPr/>
          <p:nvPr/>
        </p:nvGrpSpPr>
        <p:grpSpPr>
          <a:xfrm>
            <a:off x="6079197" y="3714217"/>
            <a:ext cx="557665" cy="516387"/>
            <a:chOff x="6015523" y="3714217"/>
            <a:chExt cx="557665" cy="516387"/>
          </a:xfrm>
        </p:grpSpPr>
        <p:grpSp>
          <p:nvGrpSpPr>
            <p:cNvPr id="3343" name="Google Shape;3343;p65"/>
            <p:cNvGrpSpPr/>
            <p:nvPr/>
          </p:nvGrpSpPr>
          <p:grpSpPr>
            <a:xfrm>
              <a:off x="6036094" y="3716980"/>
              <a:ext cx="529822" cy="510480"/>
              <a:chOff x="3148311" y="-545634"/>
              <a:chExt cx="1006118" cy="969572"/>
            </a:xfrm>
          </p:grpSpPr>
          <p:sp>
            <p:nvSpPr>
              <p:cNvPr id="3344" name="Google Shape;3344;p6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4" name="Google Shape;3354;p6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65"/>
          <p:cNvGrpSpPr/>
          <p:nvPr/>
        </p:nvGrpSpPr>
        <p:grpSpPr>
          <a:xfrm>
            <a:off x="6707979" y="3073628"/>
            <a:ext cx="576302" cy="511871"/>
            <a:chOff x="6644304" y="3073628"/>
            <a:chExt cx="576302" cy="511871"/>
          </a:xfrm>
        </p:grpSpPr>
        <p:grpSp>
          <p:nvGrpSpPr>
            <p:cNvPr id="3356" name="Google Shape;3356;p65"/>
            <p:cNvGrpSpPr/>
            <p:nvPr/>
          </p:nvGrpSpPr>
          <p:grpSpPr>
            <a:xfrm>
              <a:off x="6712169" y="3073651"/>
              <a:ext cx="481611" cy="506713"/>
              <a:chOff x="1833536" y="-546641"/>
              <a:chExt cx="914567" cy="962419"/>
            </a:xfrm>
          </p:grpSpPr>
          <p:grpSp>
            <p:nvGrpSpPr>
              <p:cNvPr id="3357" name="Google Shape;3357;p65"/>
              <p:cNvGrpSpPr/>
              <p:nvPr/>
            </p:nvGrpSpPr>
            <p:grpSpPr>
              <a:xfrm>
                <a:off x="1833536" y="-524249"/>
                <a:ext cx="914567" cy="940027"/>
                <a:chOff x="1833536" y="-524249"/>
                <a:chExt cx="914567" cy="940027"/>
              </a:xfrm>
            </p:grpSpPr>
            <p:sp>
              <p:nvSpPr>
                <p:cNvPr id="3358" name="Google Shape;3358;p6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3" name="Google Shape;3363;p6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7" name="Google Shape;3367;p6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65"/>
          <p:cNvGrpSpPr/>
          <p:nvPr/>
        </p:nvGrpSpPr>
        <p:grpSpPr>
          <a:xfrm>
            <a:off x="6715725" y="3714143"/>
            <a:ext cx="560636" cy="516497"/>
            <a:chOff x="6652051" y="3714143"/>
            <a:chExt cx="560636" cy="516497"/>
          </a:xfrm>
        </p:grpSpPr>
        <p:grpSp>
          <p:nvGrpSpPr>
            <p:cNvPr id="3369" name="Google Shape;3369;p65"/>
            <p:cNvGrpSpPr/>
            <p:nvPr/>
          </p:nvGrpSpPr>
          <p:grpSpPr>
            <a:xfrm>
              <a:off x="6669657" y="3716715"/>
              <a:ext cx="466768" cy="464314"/>
              <a:chOff x="3139766" y="765669"/>
              <a:chExt cx="886380" cy="881888"/>
            </a:xfrm>
          </p:grpSpPr>
          <p:grpSp>
            <p:nvGrpSpPr>
              <p:cNvPr id="3370" name="Google Shape;3370;p65"/>
              <p:cNvGrpSpPr/>
              <p:nvPr/>
            </p:nvGrpSpPr>
            <p:grpSpPr>
              <a:xfrm>
                <a:off x="3139766" y="765669"/>
                <a:ext cx="886380" cy="881888"/>
                <a:chOff x="3139766" y="765669"/>
                <a:chExt cx="886380" cy="881888"/>
              </a:xfrm>
            </p:grpSpPr>
            <p:sp>
              <p:nvSpPr>
                <p:cNvPr id="3371" name="Google Shape;3371;p6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0" name="Google Shape;3380;p6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6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65"/>
          <p:cNvGrpSpPr/>
          <p:nvPr/>
        </p:nvGrpSpPr>
        <p:grpSpPr>
          <a:xfrm>
            <a:off x="726609" y="1192826"/>
            <a:ext cx="2665073" cy="1317140"/>
            <a:chOff x="793334" y="1192826"/>
            <a:chExt cx="2665073" cy="1317140"/>
          </a:xfrm>
        </p:grpSpPr>
        <p:sp>
          <p:nvSpPr>
            <p:cNvPr id="3386" name="Google Shape;3386;p6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6" name="Shape 7356"/>
        <p:cNvGrpSpPr/>
        <p:nvPr/>
      </p:nvGrpSpPr>
      <p:grpSpPr>
        <a:xfrm>
          <a:off x="0" y="0"/>
          <a:ext cx="0" cy="0"/>
          <a:chOff x="0" y="0"/>
          <a:chExt cx="0" cy="0"/>
        </a:xfrm>
      </p:grpSpPr>
      <p:grpSp>
        <p:nvGrpSpPr>
          <p:cNvPr id="7357" name="Google Shape;7357;p66"/>
          <p:cNvGrpSpPr/>
          <p:nvPr/>
        </p:nvGrpSpPr>
        <p:grpSpPr>
          <a:xfrm>
            <a:off x="2126623" y="3607908"/>
            <a:ext cx="1102891" cy="760337"/>
            <a:chOff x="4967783" y="2151471"/>
            <a:chExt cx="3920692" cy="2702940"/>
          </a:xfrm>
        </p:grpSpPr>
        <p:grpSp>
          <p:nvGrpSpPr>
            <p:cNvPr id="7358" name="Google Shape;7358;p66"/>
            <p:cNvGrpSpPr/>
            <p:nvPr/>
          </p:nvGrpSpPr>
          <p:grpSpPr>
            <a:xfrm>
              <a:off x="5045709" y="2252109"/>
              <a:ext cx="3761071" cy="2501708"/>
              <a:chOff x="2691784" y="1805334"/>
              <a:chExt cx="3761071" cy="2501708"/>
            </a:xfrm>
          </p:grpSpPr>
          <p:sp>
            <p:nvSpPr>
              <p:cNvPr id="7359" name="Google Shape;7359;p6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66"/>
            <p:cNvGrpSpPr/>
            <p:nvPr/>
          </p:nvGrpSpPr>
          <p:grpSpPr>
            <a:xfrm>
              <a:off x="4967783" y="2151471"/>
              <a:ext cx="3920692" cy="2702940"/>
              <a:chOff x="2613858" y="1704696"/>
              <a:chExt cx="3920692" cy="2702940"/>
            </a:xfrm>
          </p:grpSpPr>
          <p:sp>
            <p:nvSpPr>
              <p:cNvPr id="7367" name="Google Shape;7367;p6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2" name="Google Shape;7372;p66"/>
          <p:cNvGrpSpPr/>
          <p:nvPr/>
        </p:nvGrpSpPr>
        <p:grpSpPr>
          <a:xfrm>
            <a:off x="3530532" y="1496185"/>
            <a:ext cx="1561911" cy="708580"/>
            <a:chOff x="3530532" y="1496185"/>
            <a:chExt cx="1561911" cy="708580"/>
          </a:xfrm>
        </p:grpSpPr>
        <p:grpSp>
          <p:nvGrpSpPr>
            <p:cNvPr id="7373" name="Google Shape;7373;p66"/>
            <p:cNvGrpSpPr/>
            <p:nvPr/>
          </p:nvGrpSpPr>
          <p:grpSpPr>
            <a:xfrm>
              <a:off x="3720318" y="1857562"/>
              <a:ext cx="1372125" cy="54"/>
              <a:chOff x="3720318" y="1857562"/>
              <a:chExt cx="1372125" cy="54"/>
            </a:xfrm>
          </p:grpSpPr>
          <p:cxnSp>
            <p:nvCxnSpPr>
              <p:cNvPr id="7374" name="Google Shape;7374;p66"/>
              <p:cNvCxnSpPr>
                <a:endCxn id="737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76" name="Google Shape;7376;p6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77" name="Google Shape;7377;p6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78" name="Google Shape;7378;p66"/>
              <p:cNvCxnSpPr>
                <a:stCxn id="737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79" name="Google Shape;7379;p66"/>
            <p:cNvGrpSpPr/>
            <p:nvPr/>
          </p:nvGrpSpPr>
          <p:grpSpPr>
            <a:xfrm>
              <a:off x="3567462" y="1496185"/>
              <a:ext cx="286500" cy="272914"/>
              <a:chOff x="3567462" y="1496185"/>
              <a:chExt cx="286500" cy="272914"/>
            </a:xfrm>
          </p:grpSpPr>
          <p:cxnSp>
            <p:nvCxnSpPr>
              <p:cNvPr id="7380" name="Google Shape;7380;p6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81" name="Google Shape;7381;p6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2" name="Google Shape;7382;p6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4" name="Google Shape;7384;p66"/>
            <p:cNvGrpSpPr/>
            <p:nvPr/>
          </p:nvGrpSpPr>
          <p:grpSpPr>
            <a:xfrm>
              <a:off x="3929014" y="1960574"/>
              <a:ext cx="286500" cy="242342"/>
              <a:chOff x="3929014" y="1960574"/>
              <a:chExt cx="286500" cy="242342"/>
            </a:xfrm>
          </p:grpSpPr>
          <p:cxnSp>
            <p:nvCxnSpPr>
              <p:cNvPr id="7385" name="Google Shape;7385;p6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86" name="Google Shape;7386;p6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6"/>
            <p:cNvGrpSpPr/>
            <p:nvPr/>
          </p:nvGrpSpPr>
          <p:grpSpPr>
            <a:xfrm>
              <a:off x="4290828" y="1496185"/>
              <a:ext cx="286500" cy="272914"/>
              <a:chOff x="4290828" y="1496185"/>
              <a:chExt cx="286500" cy="272914"/>
            </a:xfrm>
          </p:grpSpPr>
          <p:cxnSp>
            <p:nvCxnSpPr>
              <p:cNvPr id="7388" name="Google Shape;7388;p6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89" name="Google Shape;7389;p6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6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66"/>
            <p:cNvGrpSpPr/>
            <p:nvPr/>
          </p:nvGrpSpPr>
          <p:grpSpPr>
            <a:xfrm>
              <a:off x="4657726" y="1959674"/>
              <a:ext cx="286500" cy="245092"/>
              <a:chOff x="4657726" y="1959674"/>
              <a:chExt cx="286500" cy="245092"/>
            </a:xfrm>
          </p:grpSpPr>
          <p:cxnSp>
            <p:nvCxnSpPr>
              <p:cNvPr id="7392" name="Google Shape;7392;p6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93" name="Google Shape;7393;p6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4" name="Google Shape;7394;p66"/>
          <p:cNvGrpSpPr/>
          <p:nvPr/>
        </p:nvGrpSpPr>
        <p:grpSpPr>
          <a:xfrm>
            <a:off x="3512551" y="2358282"/>
            <a:ext cx="1597032" cy="378649"/>
            <a:chOff x="3512551" y="2358282"/>
            <a:chExt cx="1597032" cy="378649"/>
          </a:xfrm>
        </p:grpSpPr>
        <p:grpSp>
          <p:nvGrpSpPr>
            <p:cNvPr id="7395" name="Google Shape;7395;p66"/>
            <p:cNvGrpSpPr/>
            <p:nvPr/>
          </p:nvGrpSpPr>
          <p:grpSpPr>
            <a:xfrm>
              <a:off x="3738198" y="2553002"/>
              <a:ext cx="1145834" cy="117"/>
              <a:chOff x="3738198" y="2553002"/>
              <a:chExt cx="1145834" cy="117"/>
            </a:xfrm>
          </p:grpSpPr>
          <p:cxnSp>
            <p:nvCxnSpPr>
              <p:cNvPr id="7396" name="Google Shape;7396;p6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97" name="Google Shape;7397;p6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98" name="Google Shape;7398;p66"/>
              <p:cNvCxnSpPr>
                <a:stCxn id="7399" idx="6"/>
                <a:endCxn id="740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01" name="Google Shape;7401;p66"/>
            <p:cNvGrpSpPr/>
            <p:nvPr/>
          </p:nvGrpSpPr>
          <p:grpSpPr>
            <a:xfrm>
              <a:off x="3969644" y="2440153"/>
              <a:ext cx="225900" cy="296779"/>
              <a:chOff x="3969644" y="2440153"/>
              <a:chExt cx="225900" cy="296779"/>
            </a:xfrm>
          </p:grpSpPr>
          <p:cxnSp>
            <p:nvCxnSpPr>
              <p:cNvPr id="7402" name="Google Shape;7402;p6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00" name="Google Shape;7400;p6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6"/>
            <p:cNvGrpSpPr/>
            <p:nvPr/>
          </p:nvGrpSpPr>
          <p:grpSpPr>
            <a:xfrm>
              <a:off x="4426818" y="2358282"/>
              <a:ext cx="225600" cy="307471"/>
              <a:chOff x="4426818" y="2358282"/>
              <a:chExt cx="225600" cy="307471"/>
            </a:xfrm>
          </p:grpSpPr>
          <p:cxnSp>
            <p:nvCxnSpPr>
              <p:cNvPr id="7405" name="Google Shape;7405;p66"/>
              <p:cNvCxnSpPr>
                <a:stCxn id="740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07" name="Google Shape;7407;p6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6"/>
            <p:cNvGrpSpPr/>
            <p:nvPr/>
          </p:nvGrpSpPr>
          <p:grpSpPr>
            <a:xfrm>
              <a:off x="4883984" y="2440153"/>
              <a:ext cx="225600" cy="296479"/>
              <a:chOff x="4883984" y="2440153"/>
              <a:chExt cx="225600" cy="296479"/>
            </a:xfrm>
          </p:grpSpPr>
          <p:cxnSp>
            <p:nvCxnSpPr>
              <p:cNvPr id="7409" name="Google Shape;7409;p6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10" name="Google Shape;7410;p6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6"/>
            <p:cNvGrpSpPr/>
            <p:nvPr/>
          </p:nvGrpSpPr>
          <p:grpSpPr>
            <a:xfrm>
              <a:off x="3512551" y="2358356"/>
              <a:ext cx="225647" cy="307629"/>
              <a:chOff x="2182679" y="2005014"/>
              <a:chExt cx="792300" cy="1080158"/>
            </a:xfrm>
          </p:grpSpPr>
          <p:cxnSp>
            <p:nvCxnSpPr>
              <p:cNvPr id="7413" name="Google Shape;7413;p66"/>
              <p:cNvCxnSpPr>
                <a:stCxn id="741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99" name="Google Shape;7399;p6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5" name="Google Shape;7415;p66"/>
          <p:cNvGrpSpPr/>
          <p:nvPr/>
        </p:nvGrpSpPr>
        <p:grpSpPr>
          <a:xfrm>
            <a:off x="6872633" y="1182079"/>
            <a:ext cx="1559809" cy="722610"/>
            <a:chOff x="634175" y="2986275"/>
            <a:chExt cx="3147949" cy="1458344"/>
          </a:xfrm>
        </p:grpSpPr>
        <p:cxnSp>
          <p:nvCxnSpPr>
            <p:cNvPr id="7416" name="Google Shape;7416;p66"/>
            <p:cNvCxnSpPr>
              <a:stCxn id="7417" idx="4"/>
              <a:endCxn id="7418"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419" name="Google Shape;7419;p66"/>
            <p:cNvCxnSpPr>
              <a:stCxn id="7418" idx="0"/>
              <a:endCxn id="7420"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421" name="Google Shape;7421;p66"/>
            <p:cNvCxnSpPr>
              <a:stCxn id="7420" idx="4"/>
              <a:endCxn id="7422"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423" name="Google Shape;7423;p66"/>
            <p:cNvCxnSpPr>
              <a:stCxn id="7422" idx="0"/>
              <a:endCxn id="7424"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424" name="Google Shape;7424;p6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20" name="Google Shape;7420;p6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7" name="Google Shape;7417;p6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22" name="Google Shape;7422;p6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8" name="Google Shape;7418;p6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25" name="Google Shape;7425;p66"/>
          <p:cNvGrpSpPr/>
          <p:nvPr/>
        </p:nvGrpSpPr>
        <p:grpSpPr>
          <a:xfrm>
            <a:off x="3526424" y="2891987"/>
            <a:ext cx="1570719" cy="294123"/>
            <a:chOff x="998425" y="1182125"/>
            <a:chExt cx="1065400" cy="199500"/>
          </a:xfrm>
        </p:grpSpPr>
        <p:sp>
          <p:nvSpPr>
            <p:cNvPr id="7426" name="Google Shape;7426;p6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6"/>
          <p:cNvGrpSpPr/>
          <p:nvPr/>
        </p:nvGrpSpPr>
        <p:grpSpPr>
          <a:xfrm>
            <a:off x="6869680" y="2009474"/>
            <a:ext cx="1565716" cy="366729"/>
            <a:chOff x="1247650" y="2075423"/>
            <a:chExt cx="6648477" cy="1557238"/>
          </a:xfrm>
        </p:grpSpPr>
        <p:sp>
          <p:nvSpPr>
            <p:cNvPr id="7432" name="Google Shape;7432;p6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6"/>
          <p:cNvGrpSpPr/>
          <p:nvPr/>
        </p:nvGrpSpPr>
        <p:grpSpPr>
          <a:xfrm>
            <a:off x="6853992" y="3158289"/>
            <a:ext cx="1597061" cy="663440"/>
            <a:chOff x="6796238" y="3158297"/>
            <a:chExt cx="1630319" cy="677257"/>
          </a:xfrm>
        </p:grpSpPr>
        <p:cxnSp>
          <p:nvCxnSpPr>
            <p:cNvPr id="7439" name="Google Shape;7439;p6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40" name="Google Shape;7440;p6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41" name="Google Shape;7441;p6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42" name="Google Shape;7442;p6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43" name="Google Shape;7443;p66"/>
            <p:cNvGrpSpPr/>
            <p:nvPr/>
          </p:nvGrpSpPr>
          <p:grpSpPr>
            <a:xfrm>
              <a:off x="6796238" y="3311904"/>
              <a:ext cx="1630319" cy="377697"/>
              <a:chOff x="6796238" y="3311904"/>
              <a:chExt cx="1630319" cy="377697"/>
            </a:xfrm>
          </p:grpSpPr>
          <p:sp>
            <p:nvSpPr>
              <p:cNvPr id="7444" name="Google Shape;7444;p6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7" name="Google Shape;7447;p66"/>
          <p:cNvGrpSpPr/>
          <p:nvPr/>
        </p:nvGrpSpPr>
        <p:grpSpPr>
          <a:xfrm>
            <a:off x="5375130" y="1179681"/>
            <a:ext cx="1368606" cy="1593805"/>
            <a:chOff x="1839112" y="2209163"/>
            <a:chExt cx="1918159" cy="2233784"/>
          </a:xfrm>
        </p:grpSpPr>
        <p:sp>
          <p:nvSpPr>
            <p:cNvPr id="7448" name="Google Shape;7448;p6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1" name="Google Shape;7451;p66"/>
            <p:cNvCxnSpPr>
              <a:stCxn id="7448" idx="6"/>
              <a:endCxn id="7449"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52" name="Google Shape;7452;p66"/>
            <p:cNvCxnSpPr>
              <a:stCxn id="7449" idx="4"/>
              <a:endCxn id="745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54" name="Google Shape;7454;p66"/>
            <p:cNvCxnSpPr>
              <a:stCxn id="7453" idx="6"/>
              <a:endCxn id="7450"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55" name="Google Shape;7455;p66"/>
            <p:cNvCxnSpPr>
              <a:stCxn id="7450" idx="4"/>
              <a:endCxn id="745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53" name="Google Shape;7453;p6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8" name="Google Shape;7458;p66"/>
            <p:cNvCxnSpPr>
              <a:endCxn id="745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59" name="Google Shape;7459;p66"/>
          <p:cNvGrpSpPr/>
          <p:nvPr/>
        </p:nvGrpSpPr>
        <p:grpSpPr>
          <a:xfrm>
            <a:off x="3507503" y="1185917"/>
            <a:ext cx="1637968" cy="154942"/>
            <a:chOff x="238125" y="2506075"/>
            <a:chExt cx="7115411" cy="673075"/>
          </a:xfrm>
        </p:grpSpPr>
        <p:sp>
          <p:nvSpPr>
            <p:cNvPr id="7460" name="Google Shape;7460;p6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6"/>
          <p:cNvGrpSpPr/>
          <p:nvPr/>
        </p:nvGrpSpPr>
        <p:grpSpPr>
          <a:xfrm>
            <a:off x="746187" y="1507514"/>
            <a:ext cx="2476762" cy="91743"/>
            <a:chOff x="1464850" y="436376"/>
            <a:chExt cx="6001362" cy="222300"/>
          </a:xfrm>
        </p:grpSpPr>
        <p:sp>
          <p:nvSpPr>
            <p:cNvPr id="7466" name="Google Shape;7466;p6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71" name="Google Shape;7471;p6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72" name="Google Shape;7472;p6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73" name="Google Shape;7473;p6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74" name="Google Shape;7474;p6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75" name="Google Shape;7475;p66"/>
          <p:cNvGrpSpPr/>
          <p:nvPr/>
        </p:nvGrpSpPr>
        <p:grpSpPr>
          <a:xfrm>
            <a:off x="732455" y="2742980"/>
            <a:ext cx="1452710" cy="651923"/>
            <a:chOff x="803162" y="2667727"/>
            <a:chExt cx="1411906" cy="633611"/>
          </a:xfrm>
        </p:grpSpPr>
        <p:cxnSp>
          <p:nvCxnSpPr>
            <p:cNvPr id="7476" name="Google Shape;7476;p66"/>
            <p:cNvCxnSpPr>
              <a:stCxn id="7477" idx="2"/>
              <a:endCxn id="747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9" name="Google Shape;7479;p66"/>
            <p:cNvCxnSpPr>
              <a:stCxn id="7480" idx="0"/>
              <a:endCxn id="747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81" name="Google Shape;7481;p66"/>
            <p:cNvCxnSpPr>
              <a:stCxn id="7480" idx="2"/>
              <a:endCxn id="748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83" name="Google Shape;7483;p66"/>
            <p:cNvCxnSpPr>
              <a:stCxn id="7484" idx="0"/>
              <a:endCxn id="748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85" name="Google Shape;7485;p66"/>
            <p:cNvCxnSpPr>
              <a:stCxn id="7478" idx="2"/>
              <a:endCxn id="748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87" name="Google Shape;7487;p66"/>
            <p:cNvCxnSpPr>
              <a:stCxn id="7488" idx="0"/>
              <a:endCxn id="747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84" name="Google Shape;7484;p6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82" name="Google Shape;7482;p6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88" name="Google Shape;7488;p6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86" name="Google Shape;7486;p6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8" name="Google Shape;7478;p6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80" name="Google Shape;7480;p6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7" name="Google Shape;7477;p6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89" name="Google Shape;7489;p66"/>
          <p:cNvGrpSpPr/>
          <p:nvPr/>
        </p:nvGrpSpPr>
        <p:grpSpPr>
          <a:xfrm>
            <a:off x="732456" y="1178518"/>
            <a:ext cx="2518541" cy="209309"/>
            <a:chOff x="803163" y="1111966"/>
            <a:chExt cx="2447800" cy="203430"/>
          </a:xfrm>
        </p:grpSpPr>
        <p:grpSp>
          <p:nvGrpSpPr>
            <p:cNvPr id="7490" name="Google Shape;7490;p66"/>
            <p:cNvGrpSpPr/>
            <p:nvPr/>
          </p:nvGrpSpPr>
          <p:grpSpPr>
            <a:xfrm>
              <a:off x="1958180" y="1111966"/>
              <a:ext cx="588019" cy="121396"/>
              <a:chOff x="4808316" y="2800065"/>
              <a:chExt cx="1999386" cy="412910"/>
            </a:xfrm>
          </p:grpSpPr>
          <p:sp>
            <p:nvSpPr>
              <p:cNvPr id="7491" name="Google Shape;7491;p6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2" name="Google Shape;7492;p66"/>
              <p:cNvGrpSpPr/>
              <p:nvPr/>
            </p:nvGrpSpPr>
            <p:grpSpPr>
              <a:xfrm>
                <a:off x="4808316" y="2800065"/>
                <a:ext cx="92400" cy="411825"/>
                <a:chOff x="845575" y="2563700"/>
                <a:chExt cx="92400" cy="411825"/>
              </a:xfrm>
            </p:grpSpPr>
            <p:cxnSp>
              <p:nvCxnSpPr>
                <p:cNvPr id="7493" name="Google Shape;7493;p6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4" name="Google Shape;7494;p6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95" name="Google Shape;7495;p6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96" name="Google Shape;7496;p6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66"/>
            <p:cNvGrpSpPr/>
            <p:nvPr/>
          </p:nvGrpSpPr>
          <p:grpSpPr>
            <a:xfrm>
              <a:off x="803163" y="1111974"/>
              <a:ext cx="591158" cy="121545"/>
              <a:chOff x="803163" y="1111974"/>
              <a:chExt cx="591158" cy="121545"/>
            </a:xfrm>
          </p:grpSpPr>
          <p:grpSp>
            <p:nvGrpSpPr>
              <p:cNvPr id="7498" name="Google Shape;7498;p66"/>
              <p:cNvGrpSpPr/>
              <p:nvPr/>
            </p:nvGrpSpPr>
            <p:grpSpPr>
              <a:xfrm>
                <a:off x="803163" y="1111974"/>
                <a:ext cx="27175" cy="121077"/>
                <a:chOff x="845575" y="2563700"/>
                <a:chExt cx="92400" cy="411825"/>
              </a:xfrm>
            </p:grpSpPr>
            <p:cxnSp>
              <p:nvCxnSpPr>
                <p:cNvPr id="7499" name="Google Shape;7499;p6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0" name="Google Shape;7500;p6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1" name="Google Shape;7501;p6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6"/>
            <p:cNvGrpSpPr/>
            <p:nvPr/>
          </p:nvGrpSpPr>
          <p:grpSpPr>
            <a:xfrm>
              <a:off x="1381910" y="1194219"/>
              <a:ext cx="588341" cy="121177"/>
              <a:chOff x="1381910" y="1194219"/>
              <a:chExt cx="588341" cy="121177"/>
            </a:xfrm>
          </p:grpSpPr>
          <p:grpSp>
            <p:nvGrpSpPr>
              <p:cNvPr id="7503" name="Google Shape;7503;p66"/>
              <p:cNvGrpSpPr/>
              <p:nvPr/>
            </p:nvGrpSpPr>
            <p:grpSpPr>
              <a:xfrm rot="10800000">
                <a:off x="1381910" y="1194319"/>
                <a:ext cx="27175" cy="121077"/>
                <a:chOff x="2070100" y="2563700"/>
                <a:chExt cx="92400" cy="411825"/>
              </a:xfrm>
            </p:grpSpPr>
            <p:cxnSp>
              <p:nvCxnSpPr>
                <p:cNvPr id="7504" name="Google Shape;7504;p6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5" name="Google Shape;7505;p6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6" name="Google Shape;7506;p6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6"/>
            <p:cNvGrpSpPr/>
            <p:nvPr/>
          </p:nvGrpSpPr>
          <p:grpSpPr>
            <a:xfrm>
              <a:off x="2532079" y="1194219"/>
              <a:ext cx="704927" cy="121177"/>
              <a:chOff x="2532079" y="1194219"/>
              <a:chExt cx="704927" cy="121177"/>
            </a:xfrm>
          </p:grpSpPr>
          <p:grpSp>
            <p:nvGrpSpPr>
              <p:cNvPr id="7508" name="Google Shape;7508;p66"/>
              <p:cNvGrpSpPr/>
              <p:nvPr/>
            </p:nvGrpSpPr>
            <p:grpSpPr>
              <a:xfrm rot="10800000">
                <a:off x="2532079" y="1194319"/>
                <a:ext cx="27175" cy="121077"/>
                <a:chOff x="2070100" y="2563700"/>
                <a:chExt cx="92400" cy="411825"/>
              </a:xfrm>
            </p:grpSpPr>
            <p:cxnSp>
              <p:nvCxnSpPr>
                <p:cNvPr id="7509" name="Google Shape;7509;p6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10" name="Google Shape;7510;p6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1" name="Google Shape;7511;p6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66"/>
          <p:cNvGrpSpPr/>
          <p:nvPr/>
        </p:nvGrpSpPr>
        <p:grpSpPr>
          <a:xfrm>
            <a:off x="3525467" y="3875150"/>
            <a:ext cx="1567778" cy="491677"/>
            <a:chOff x="5194708" y="3484366"/>
            <a:chExt cx="3148148" cy="987304"/>
          </a:xfrm>
        </p:grpSpPr>
        <p:grpSp>
          <p:nvGrpSpPr>
            <p:cNvPr id="7513" name="Google Shape;7513;p66"/>
            <p:cNvGrpSpPr/>
            <p:nvPr/>
          </p:nvGrpSpPr>
          <p:grpSpPr>
            <a:xfrm>
              <a:off x="7531521" y="3484366"/>
              <a:ext cx="811335" cy="987304"/>
              <a:chOff x="3379425" y="1617275"/>
              <a:chExt cx="1090650" cy="1327200"/>
            </a:xfrm>
          </p:grpSpPr>
          <p:sp>
            <p:nvSpPr>
              <p:cNvPr id="7514" name="Google Shape;7514;p6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6"/>
            <p:cNvGrpSpPr/>
            <p:nvPr/>
          </p:nvGrpSpPr>
          <p:grpSpPr>
            <a:xfrm>
              <a:off x="6752546" y="3484366"/>
              <a:ext cx="811428" cy="987304"/>
              <a:chOff x="2332275" y="1617275"/>
              <a:chExt cx="1090775" cy="1327200"/>
            </a:xfrm>
          </p:grpSpPr>
          <p:sp>
            <p:nvSpPr>
              <p:cNvPr id="7518" name="Google Shape;7518;p6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6"/>
            <p:cNvGrpSpPr/>
            <p:nvPr/>
          </p:nvGrpSpPr>
          <p:grpSpPr>
            <a:xfrm>
              <a:off x="5973664" y="3484366"/>
              <a:ext cx="811335" cy="987304"/>
              <a:chOff x="1285250" y="1617275"/>
              <a:chExt cx="1090650" cy="1327200"/>
            </a:xfrm>
          </p:grpSpPr>
          <p:sp>
            <p:nvSpPr>
              <p:cNvPr id="7522" name="Google Shape;7522;p6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66"/>
            <p:cNvGrpSpPr/>
            <p:nvPr/>
          </p:nvGrpSpPr>
          <p:grpSpPr>
            <a:xfrm>
              <a:off x="5194708" y="3484366"/>
              <a:ext cx="811409" cy="987304"/>
              <a:chOff x="238125" y="1617275"/>
              <a:chExt cx="1090750" cy="1327200"/>
            </a:xfrm>
          </p:grpSpPr>
          <p:sp>
            <p:nvSpPr>
              <p:cNvPr id="7526" name="Google Shape;7526;p6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9" name="Google Shape;7529;p66"/>
          <p:cNvGrpSpPr/>
          <p:nvPr/>
        </p:nvGrpSpPr>
        <p:grpSpPr>
          <a:xfrm>
            <a:off x="3486076" y="3355561"/>
            <a:ext cx="1616964" cy="346256"/>
            <a:chOff x="1808063" y="4294338"/>
            <a:chExt cx="3370782" cy="721817"/>
          </a:xfrm>
        </p:grpSpPr>
        <p:sp>
          <p:nvSpPr>
            <p:cNvPr id="7530" name="Google Shape;7530;p6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6"/>
          <p:cNvGrpSpPr/>
          <p:nvPr/>
        </p:nvGrpSpPr>
        <p:grpSpPr>
          <a:xfrm>
            <a:off x="764288" y="3641590"/>
            <a:ext cx="1295882" cy="646587"/>
            <a:chOff x="834100" y="3642869"/>
            <a:chExt cx="1259483" cy="628426"/>
          </a:xfrm>
        </p:grpSpPr>
        <p:sp>
          <p:nvSpPr>
            <p:cNvPr id="7541" name="Google Shape;7541;p6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6" name="Google Shape;7566;p66"/>
            <p:cNvGrpSpPr/>
            <p:nvPr/>
          </p:nvGrpSpPr>
          <p:grpSpPr>
            <a:xfrm>
              <a:off x="1360364" y="3847835"/>
              <a:ext cx="208119" cy="224359"/>
              <a:chOff x="1360769" y="3847100"/>
              <a:chExt cx="208119" cy="224359"/>
            </a:xfrm>
          </p:grpSpPr>
          <p:sp>
            <p:nvSpPr>
              <p:cNvPr id="7567" name="Google Shape;7567;p6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7" name="Google Shape;7587;p6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6"/>
          <p:cNvGrpSpPr/>
          <p:nvPr/>
        </p:nvGrpSpPr>
        <p:grpSpPr>
          <a:xfrm rot="5400000">
            <a:off x="5977401" y="3438087"/>
            <a:ext cx="164064" cy="1414916"/>
            <a:chOff x="4428249" y="1369375"/>
            <a:chExt cx="36905" cy="429569"/>
          </a:xfrm>
        </p:grpSpPr>
        <p:sp>
          <p:nvSpPr>
            <p:cNvPr id="7602" name="Google Shape;7602;p6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6"/>
          <p:cNvGrpSpPr/>
          <p:nvPr/>
        </p:nvGrpSpPr>
        <p:grpSpPr>
          <a:xfrm flipH="1" rot="10800000">
            <a:off x="5349830" y="3026630"/>
            <a:ext cx="1419207" cy="24808"/>
            <a:chOff x="219558" y="4738465"/>
            <a:chExt cx="5852400" cy="102300"/>
          </a:xfrm>
        </p:grpSpPr>
        <p:cxnSp>
          <p:nvCxnSpPr>
            <p:cNvPr id="7635" name="Google Shape;7635;p6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36" name="Google Shape;7636;p6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6"/>
          <p:cNvGrpSpPr/>
          <p:nvPr/>
        </p:nvGrpSpPr>
        <p:grpSpPr>
          <a:xfrm>
            <a:off x="5361148" y="3399694"/>
            <a:ext cx="1396570" cy="385016"/>
            <a:chOff x="5286284" y="2966544"/>
            <a:chExt cx="1396570" cy="385016"/>
          </a:xfrm>
        </p:grpSpPr>
        <p:cxnSp>
          <p:nvCxnSpPr>
            <p:cNvPr id="7642" name="Google Shape;7642;p6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43" name="Google Shape;7643;p6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44" name="Google Shape;7644;p66"/>
            <p:cNvGrpSpPr/>
            <p:nvPr/>
          </p:nvGrpSpPr>
          <p:grpSpPr>
            <a:xfrm>
              <a:off x="5287688" y="3173364"/>
              <a:ext cx="1395166" cy="74100"/>
              <a:chOff x="5287688" y="3173364"/>
              <a:chExt cx="1395166" cy="74100"/>
            </a:xfrm>
          </p:grpSpPr>
          <p:cxnSp>
            <p:nvCxnSpPr>
              <p:cNvPr id="7645" name="Google Shape;7645;p6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46" name="Google Shape;7646;p6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47" name="Google Shape;7647;p6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8" name="Google Shape;7648;p6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9" name="Google Shape;7649;p6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50" name="Google Shape;7650;p6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51" name="Google Shape;7651;p6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52" name="Google Shape;7652;p6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53" name="Google Shape;7653;p6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54" name="Google Shape;7654;p66"/>
          <p:cNvGrpSpPr/>
          <p:nvPr/>
        </p:nvGrpSpPr>
        <p:grpSpPr>
          <a:xfrm>
            <a:off x="2047214" y="1818470"/>
            <a:ext cx="1182276" cy="662027"/>
            <a:chOff x="2029517" y="1732295"/>
            <a:chExt cx="1149068" cy="643432"/>
          </a:xfrm>
        </p:grpSpPr>
        <p:grpSp>
          <p:nvGrpSpPr>
            <p:cNvPr id="7655" name="Google Shape;7655;p66"/>
            <p:cNvGrpSpPr/>
            <p:nvPr/>
          </p:nvGrpSpPr>
          <p:grpSpPr>
            <a:xfrm>
              <a:off x="2708660" y="1746937"/>
              <a:ext cx="455427" cy="244429"/>
              <a:chOff x="2700693" y="1746937"/>
              <a:chExt cx="455427" cy="244429"/>
            </a:xfrm>
          </p:grpSpPr>
          <p:grpSp>
            <p:nvGrpSpPr>
              <p:cNvPr id="7656" name="Google Shape;7656;p66"/>
              <p:cNvGrpSpPr/>
              <p:nvPr/>
            </p:nvGrpSpPr>
            <p:grpSpPr>
              <a:xfrm>
                <a:off x="2905682" y="1782817"/>
                <a:ext cx="250438" cy="208549"/>
                <a:chOff x="2905682" y="1782817"/>
                <a:chExt cx="250438" cy="208549"/>
              </a:xfrm>
            </p:grpSpPr>
            <p:cxnSp>
              <p:nvCxnSpPr>
                <p:cNvPr id="7657" name="Google Shape;7657;p6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8" name="Google Shape;7658;p6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6"/>
              <p:cNvGrpSpPr/>
              <p:nvPr/>
            </p:nvGrpSpPr>
            <p:grpSpPr>
              <a:xfrm>
                <a:off x="2700693" y="1746937"/>
                <a:ext cx="449967" cy="72374"/>
                <a:chOff x="2700693" y="1746937"/>
                <a:chExt cx="449967" cy="72374"/>
              </a:xfrm>
            </p:grpSpPr>
            <p:cxnSp>
              <p:nvCxnSpPr>
                <p:cNvPr id="7660" name="Google Shape;7660;p6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61" name="Google Shape;7661;p6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2" name="Google Shape;7662;p66"/>
            <p:cNvGrpSpPr/>
            <p:nvPr/>
          </p:nvGrpSpPr>
          <p:grpSpPr>
            <a:xfrm>
              <a:off x="2029517" y="1732295"/>
              <a:ext cx="1149068" cy="643432"/>
              <a:chOff x="2029517" y="1732295"/>
              <a:chExt cx="1149068" cy="643432"/>
            </a:xfrm>
          </p:grpSpPr>
          <p:grpSp>
            <p:nvGrpSpPr>
              <p:cNvPr id="7663" name="Google Shape;7663;p66"/>
              <p:cNvGrpSpPr/>
              <p:nvPr/>
            </p:nvGrpSpPr>
            <p:grpSpPr>
              <a:xfrm>
                <a:off x="2703618" y="2103152"/>
                <a:ext cx="474966" cy="260017"/>
                <a:chOff x="2703618" y="2103152"/>
                <a:chExt cx="474966" cy="260017"/>
              </a:xfrm>
            </p:grpSpPr>
            <p:grpSp>
              <p:nvGrpSpPr>
                <p:cNvPr id="7664" name="Google Shape;7664;p66"/>
                <p:cNvGrpSpPr/>
                <p:nvPr/>
              </p:nvGrpSpPr>
              <p:grpSpPr>
                <a:xfrm>
                  <a:off x="2703618" y="2290640"/>
                  <a:ext cx="450291" cy="72529"/>
                  <a:chOff x="2703618" y="2290640"/>
                  <a:chExt cx="450291" cy="72529"/>
                </a:xfrm>
              </p:grpSpPr>
              <p:cxnSp>
                <p:nvCxnSpPr>
                  <p:cNvPr id="7665" name="Google Shape;7665;p6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66" name="Google Shape;7666;p6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6"/>
                <p:cNvGrpSpPr/>
                <p:nvPr/>
              </p:nvGrpSpPr>
              <p:grpSpPr>
                <a:xfrm>
                  <a:off x="2908607" y="2103152"/>
                  <a:ext cx="269977" cy="223538"/>
                  <a:chOff x="2908607" y="2103152"/>
                  <a:chExt cx="269977" cy="223538"/>
                </a:xfrm>
              </p:grpSpPr>
              <p:cxnSp>
                <p:nvCxnSpPr>
                  <p:cNvPr id="7668" name="Google Shape;7668;p6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69" name="Google Shape;7669;p6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0" name="Google Shape;7670;p66"/>
              <p:cNvGrpSpPr/>
              <p:nvPr/>
            </p:nvGrpSpPr>
            <p:grpSpPr>
              <a:xfrm>
                <a:off x="2029517" y="1732295"/>
                <a:ext cx="685827" cy="643432"/>
                <a:chOff x="2029517" y="1732295"/>
                <a:chExt cx="685827" cy="643432"/>
              </a:xfrm>
            </p:grpSpPr>
            <p:sp>
              <p:nvSpPr>
                <p:cNvPr id="7671" name="Google Shape;7671;p6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2" name="Google Shape;7672;p66"/>
                <p:cNvGrpSpPr/>
                <p:nvPr/>
              </p:nvGrpSpPr>
              <p:grpSpPr>
                <a:xfrm>
                  <a:off x="2158948" y="1732295"/>
                  <a:ext cx="556396" cy="333108"/>
                  <a:chOff x="2158948" y="1732295"/>
                  <a:chExt cx="556396" cy="333108"/>
                </a:xfrm>
              </p:grpSpPr>
              <p:cxnSp>
                <p:nvCxnSpPr>
                  <p:cNvPr id="7673" name="Google Shape;7673;p6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74" name="Google Shape;7674;p6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6"/>
                <p:cNvGrpSpPr/>
                <p:nvPr/>
              </p:nvGrpSpPr>
              <p:grpSpPr>
                <a:xfrm>
                  <a:off x="2159908" y="2065057"/>
                  <a:ext cx="550884" cy="310670"/>
                  <a:chOff x="2159908" y="2065057"/>
                  <a:chExt cx="550884" cy="310670"/>
                </a:xfrm>
              </p:grpSpPr>
              <p:cxnSp>
                <p:nvCxnSpPr>
                  <p:cNvPr id="7676" name="Google Shape;7676;p6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77" name="Google Shape;7677;p6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78" name="Google Shape;7678;p66"/>
          <p:cNvGrpSpPr/>
          <p:nvPr/>
        </p:nvGrpSpPr>
        <p:grpSpPr>
          <a:xfrm>
            <a:off x="732462" y="1766083"/>
            <a:ext cx="962651" cy="810058"/>
            <a:chOff x="844912" y="1681380"/>
            <a:chExt cx="935611" cy="787305"/>
          </a:xfrm>
        </p:grpSpPr>
        <p:grpSp>
          <p:nvGrpSpPr>
            <p:cNvPr id="7679" name="Google Shape;7679;p66"/>
            <p:cNvGrpSpPr/>
            <p:nvPr/>
          </p:nvGrpSpPr>
          <p:grpSpPr>
            <a:xfrm>
              <a:off x="844912" y="1819635"/>
              <a:ext cx="329836" cy="510016"/>
              <a:chOff x="844912" y="1819635"/>
              <a:chExt cx="329836" cy="510016"/>
            </a:xfrm>
          </p:grpSpPr>
          <p:sp>
            <p:nvSpPr>
              <p:cNvPr id="7680" name="Google Shape;7680;p6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6"/>
            <p:cNvGrpSpPr/>
            <p:nvPr/>
          </p:nvGrpSpPr>
          <p:grpSpPr>
            <a:xfrm>
              <a:off x="1284601" y="2158168"/>
              <a:ext cx="495923" cy="310517"/>
              <a:chOff x="1284601" y="2158168"/>
              <a:chExt cx="495923" cy="310517"/>
            </a:xfrm>
          </p:grpSpPr>
          <p:sp>
            <p:nvSpPr>
              <p:cNvPr id="7687" name="Google Shape;7687;p6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8" name="Google Shape;7688;p66"/>
              <p:cNvGrpSpPr/>
              <p:nvPr/>
            </p:nvGrpSpPr>
            <p:grpSpPr>
              <a:xfrm>
                <a:off x="1507666" y="2158168"/>
                <a:ext cx="272858" cy="310517"/>
                <a:chOff x="1507666" y="2158168"/>
                <a:chExt cx="272858" cy="310517"/>
              </a:xfrm>
            </p:grpSpPr>
            <p:grpSp>
              <p:nvGrpSpPr>
                <p:cNvPr id="7689" name="Google Shape;7689;p66"/>
                <p:cNvGrpSpPr/>
                <p:nvPr/>
              </p:nvGrpSpPr>
              <p:grpSpPr>
                <a:xfrm>
                  <a:off x="1507666" y="2176104"/>
                  <a:ext cx="166395" cy="273149"/>
                  <a:chOff x="1507666" y="2176104"/>
                  <a:chExt cx="166395" cy="273149"/>
                </a:xfrm>
              </p:grpSpPr>
              <p:sp>
                <p:nvSpPr>
                  <p:cNvPr id="7690" name="Google Shape;7690;p6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7" name="Google Shape;7697;p6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9" name="Google Shape;7699;p66"/>
            <p:cNvGrpSpPr/>
            <p:nvPr/>
          </p:nvGrpSpPr>
          <p:grpSpPr>
            <a:xfrm>
              <a:off x="1284601" y="1681380"/>
              <a:ext cx="495923" cy="310517"/>
              <a:chOff x="1284601" y="1681380"/>
              <a:chExt cx="495923" cy="310517"/>
            </a:xfrm>
          </p:grpSpPr>
          <p:sp>
            <p:nvSpPr>
              <p:cNvPr id="7700" name="Google Shape;7700;p6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1" name="Google Shape;7701;p66"/>
              <p:cNvGrpSpPr/>
              <p:nvPr/>
            </p:nvGrpSpPr>
            <p:grpSpPr>
              <a:xfrm>
                <a:off x="1507666" y="1681380"/>
                <a:ext cx="272858" cy="310517"/>
                <a:chOff x="1507666" y="1681380"/>
                <a:chExt cx="272858" cy="310517"/>
              </a:xfrm>
            </p:grpSpPr>
            <p:grpSp>
              <p:nvGrpSpPr>
                <p:cNvPr id="7702" name="Google Shape;7702;p66"/>
                <p:cNvGrpSpPr/>
                <p:nvPr/>
              </p:nvGrpSpPr>
              <p:grpSpPr>
                <a:xfrm>
                  <a:off x="1507666" y="1700120"/>
                  <a:ext cx="166395" cy="272984"/>
                  <a:chOff x="1507666" y="1700120"/>
                  <a:chExt cx="166395" cy="272984"/>
                </a:xfrm>
              </p:grpSpPr>
              <p:sp>
                <p:nvSpPr>
                  <p:cNvPr id="7703" name="Google Shape;7703;p6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0" name="Google Shape;7710;p6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2" name="Google Shape;7712;p66"/>
          <p:cNvGrpSpPr/>
          <p:nvPr/>
        </p:nvGrpSpPr>
        <p:grpSpPr>
          <a:xfrm>
            <a:off x="6841403" y="2533512"/>
            <a:ext cx="1622269" cy="552443"/>
            <a:chOff x="6894650" y="2574740"/>
            <a:chExt cx="1445100" cy="492111"/>
          </a:xfrm>
        </p:grpSpPr>
        <p:sp>
          <p:nvSpPr>
            <p:cNvPr id="7713" name="Google Shape;7713;p6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18" name="Google Shape;7718;p6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19" name="Google Shape;7719;p66"/>
          <p:cNvGrpSpPr/>
          <p:nvPr/>
        </p:nvGrpSpPr>
        <p:grpSpPr>
          <a:xfrm>
            <a:off x="6860946" y="3907768"/>
            <a:ext cx="1583206" cy="475705"/>
            <a:chOff x="6953919" y="3907920"/>
            <a:chExt cx="1377300" cy="475705"/>
          </a:xfrm>
        </p:grpSpPr>
        <p:cxnSp>
          <p:nvCxnSpPr>
            <p:cNvPr id="7720" name="Google Shape;7720;p6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21" name="Google Shape;7721;p6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22" name="Google Shape;7722;p6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23" name="Google Shape;7723;p6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24" name="Google Shape;7724;p6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25" name="Google Shape;7725;p66"/>
          <p:cNvGrpSpPr/>
          <p:nvPr/>
        </p:nvGrpSpPr>
        <p:grpSpPr>
          <a:xfrm>
            <a:off x="2364534" y="2668913"/>
            <a:ext cx="836286" cy="824529"/>
            <a:chOff x="2389399" y="2595741"/>
            <a:chExt cx="812796" cy="801369"/>
          </a:xfrm>
        </p:grpSpPr>
        <p:grpSp>
          <p:nvGrpSpPr>
            <p:cNvPr id="7726" name="Google Shape;7726;p66"/>
            <p:cNvGrpSpPr/>
            <p:nvPr/>
          </p:nvGrpSpPr>
          <p:grpSpPr>
            <a:xfrm>
              <a:off x="2492145" y="2881565"/>
              <a:ext cx="607300" cy="229751"/>
              <a:chOff x="2492145" y="2881565"/>
              <a:chExt cx="607300" cy="229751"/>
            </a:xfrm>
          </p:grpSpPr>
          <p:sp>
            <p:nvSpPr>
              <p:cNvPr id="7727" name="Google Shape;7727;p6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6"/>
            <p:cNvGrpSpPr/>
            <p:nvPr/>
          </p:nvGrpSpPr>
          <p:grpSpPr>
            <a:xfrm>
              <a:off x="2389399" y="2595741"/>
              <a:ext cx="812796" cy="296825"/>
              <a:chOff x="2389399" y="2595741"/>
              <a:chExt cx="812796" cy="296825"/>
            </a:xfrm>
          </p:grpSpPr>
          <p:grpSp>
            <p:nvGrpSpPr>
              <p:cNvPr id="7731" name="Google Shape;7731;p66"/>
              <p:cNvGrpSpPr/>
              <p:nvPr/>
            </p:nvGrpSpPr>
            <p:grpSpPr>
              <a:xfrm>
                <a:off x="2389399" y="2595741"/>
                <a:ext cx="363638" cy="296825"/>
                <a:chOff x="2389399" y="2595741"/>
                <a:chExt cx="363638" cy="296825"/>
              </a:xfrm>
            </p:grpSpPr>
            <p:grpSp>
              <p:nvGrpSpPr>
                <p:cNvPr id="7732" name="Google Shape;7732;p66"/>
                <p:cNvGrpSpPr/>
                <p:nvPr/>
              </p:nvGrpSpPr>
              <p:grpSpPr>
                <a:xfrm>
                  <a:off x="2493852" y="2794333"/>
                  <a:ext cx="259185" cy="98232"/>
                  <a:chOff x="2493852" y="2794333"/>
                  <a:chExt cx="259185" cy="98232"/>
                </a:xfrm>
              </p:grpSpPr>
              <p:sp>
                <p:nvSpPr>
                  <p:cNvPr id="7733" name="Google Shape;7733;p6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6"/>
                <p:cNvGrpSpPr/>
                <p:nvPr/>
              </p:nvGrpSpPr>
              <p:grpSpPr>
                <a:xfrm>
                  <a:off x="2389399" y="2595741"/>
                  <a:ext cx="224343" cy="182054"/>
                  <a:chOff x="2389399" y="2595741"/>
                  <a:chExt cx="224343" cy="182054"/>
                </a:xfrm>
              </p:grpSpPr>
              <p:sp>
                <p:nvSpPr>
                  <p:cNvPr id="7737" name="Google Shape;7737;p6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9" name="Google Shape;7739;p66"/>
              <p:cNvGrpSpPr/>
              <p:nvPr/>
            </p:nvGrpSpPr>
            <p:grpSpPr>
              <a:xfrm>
                <a:off x="2683630" y="2595741"/>
                <a:ext cx="224334" cy="296825"/>
                <a:chOff x="2683630" y="2595741"/>
                <a:chExt cx="224334" cy="296825"/>
              </a:xfrm>
            </p:grpSpPr>
            <p:grpSp>
              <p:nvGrpSpPr>
                <p:cNvPr id="7740" name="Google Shape;7740;p66"/>
                <p:cNvGrpSpPr/>
                <p:nvPr/>
              </p:nvGrpSpPr>
              <p:grpSpPr>
                <a:xfrm>
                  <a:off x="2788083" y="2794333"/>
                  <a:ext cx="15356" cy="98232"/>
                  <a:chOff x="2788083" y="2794333"/>
                  <a:chExt cx="15356" cy="98232"/>
                </a:xfrm>
              </p:grpSpPr>
              <p:sp>
                <p:nvSpPr>
                  <p:cNvPr id="7741" name="Google Shape;7741;p6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6"/>
                <p:cNvGrpSpPr/>
                <p:nvPr/>
              </p:nvGrpSpPr>
              <p:grpSpPr>
                <a:xfrm>
                  <a:off x="2683630" y="2595741"/>
                  <a:ext cx="224334" cy="182054"/>
                  <a:chOff x="2683630" y="2595741"/>
                  <a:chExt cx="224334" cy="182054"/>
                </a:xfrm>
              </p:grpSpPr>
              <p:sp>
                <p:nvSpPr>
                  <p:cNvPr id="7745" name="Google Shape;7745;p6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7" name="Google Shape;7747;p66"/>
              <p:cNvGrpSpPr/>
              <p:nvPr/>
            </p:nvGrpSpPr>
            <p:grpSpPr>
              <a:xfrm>
                <a:off x="2838475" y="2595741"/>
                <a:ext cx="363719" cy="296825"/>
                <a:chOff x="2838475" y="2595741"/>
                <a:chExt cx="363719" cy="296825"/>
              </a:xfrm>
            </p:grpSpPr>
            <p:grpSp>
              <p:nvGrpSpPr>
                <p:cNvPr id="7748" name="Google Shape;7748;p66"/>
                <p:cNvGrpSpPr/>
                <p:nvPr/>
              </p:nvGrpSpPr>
              <p:grpSpPr>
                <a:xfrm>
                  <a:off x="2838475" y="2794333"/>
                  <a:ext cx="259185" cy="98232"/>
                  <a:chOff x="2838475" y="2794333"/>
                  <a:chExt cx="259185" cy="98232"/>
                </a:xfrm>
              </p:grpSpPr>
              <p:sp>
                <p:nvSpPr>
                  <p:cNvPr id="7749" name="Google Shape;7749;p6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6"/>
                <p:cNvGrpSpPr/>
                <p:nvPr/>
              </p:nvGrpSpPr>
              <p:grpSpPr>
                <a:xfrm>
                  <a:off x="2977852" y="2595741"/>
                  <a:ext cx="224343" cy="182054"/>
                  <a:chOff x="2977852" y="2595741"/>
                  <a:chExt cx="224343" cy="182054"/>
                </a:xfrm>
              </p:grpSpPr>
              <p:sp>
                <p:nvSpPr>
                  <p:cNvPr id="7753" name="Google Shape;7753;p6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55" name="Google Shape;7755;p66"/>
            <p:cNvGrpSpPr/>
            <p:nvPr/>
          </p:nvGrpSpPr>
          <p:grpSpPr>
            <a:xfrm>
              <a:off x="2389399" y="3100241"/>
              <a:ext cx="812796" cy="296869"/>
              <a:chOff x="2389399" y="3100241"/>
              <a:chExt cx="812796" cy="296869"/>
            </a:xfrm>
          </p:grpSpPr>
          <p:grpSp>
            <p:nvGrpSpPr>
              <p:cNvPr id="7756" name="Google Shape;7756;p66"/>
              <p:cNvGrpSpPr/>
              <p:nvPr/>
            </p:nvGrpSpPr>
            <p:grpSpPr>
              <a:xfrm>
                <a:off x="2683630" y="3100241"/>
                <a:ext cx="224334" cy="296869"/>
                <a:chOff x="2683630" y="3100241"/>
                <a:chExt cx="224334" cy="296869"/>
              </a:xfrm>
            </p:grpSpPr>
            <p:grpSp>
              <p:nvGrpSpPr>
                <p:cNvPr id="7757" name="Google Shape;7757;p66"/>
                <p:cNvGrpSpPr/>
                <p:nvPr/>
              </p:nvGrpSpPr>
              <p:grpSpPr>
                <a:xfrm>
                  <a:off x="2788083" y="3100241"/>
                  <a:ext cx="15356" cy="98237"/>
                  <a:chOff x="2788083" y="3100241"/>
                  <a:chExt cx="15356" cy="98237"/>
                </a:xfrm>
              </p:grpSpPr>
              <p:sp>
                <p:nvSpPr>
                  <p:cNvPr id="7758" name="Google Shape;7758;p6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66"/>
                <p:cNvGrpSpPr/>
                <p:nvPr/>
              </p:nvGrpSpPr>
              <p:grpSpPr>
                <a:xfrm>
                  <a:off x="2683630" y="3215065"/>
                  <a:ext cx="224334" cy="182045"/>
                  <a:chOff x="2683630" y="3215065"/>
                  <a:chExt cx="224334" cy="182045"/>
                </a:xfrm>
              </p:grpSpPr>
              <p:sp>
                <p:nvSpPr>
                  <p:cNvPr id="7762" name="Google Shape;7762;p6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4" name="Google Shape;7764;p66"/>
              <p:cNvGrpSpPr/>
              <p:nvPr/>
            </p:nvGrpSpPr>
            <p:grpSpPr>
              <a:xfrm>
                <a:off x="2389399" y="3100241"/>
                <a:ext cx="363638" cy="296869"/>
                <a:chOff x="2389399" y="3100241"/>
                <a:chExt cx="363638" cy="296869"/>
              </a:xfrm>
            </p:grpSpPr>
            <p:grpSp>
              <p:nvGrpSpPr>
                <p:cNvPr id="7765" name="Google Shape;7765;p66"/>
                <p:cNvGrpSpPr/>
                <p:nvPr/>
              </p:nvGrpSpPr>
              <p:grpSpPr>
                <a:xfrm>
                  <a:off x="2493852" y="3100241"/>
                  <a:ext cx="259185" cy="98237"/>
                  <a:chOff x="2493852" y="3100241"/>
                  <a:chExt cx="259185" cy="98237"/>
                </a:xfrm>
              </p:grpSpPr>
              <p:sp>
                <p:nvSpPr>
                  <p:cNvPr id="7766" name="Google Shape;7766;p6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6"/>
                <p:cNvGrpSpPr/>
                <p:nvPr/>
              </p:nvGrpSpPr>
              <p:grpSpPr>
                <a:xfrm>
                  <a:off x="2389399" y="3215065"/>
                  <a:ext cx="224343" cy="182045"/>
                  <a:chOff x="2389399" y="3215065"/>
                  <a:chExt cx="224343" cy="182045"/>
                </a:xfrm>
              </p:grpSpPr>
              <p:sp>
                <p:nvSpPr>
                  <p:cNvPr id="7770" name="Google Shape;7770;p6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2" name="Google Shape;7772;p66"/>
              <p:cNvGrpSpPr/>
              <p:nvPr/>
            </p:nvGrpSpPr>
            <p:grpSpPr>
              <a:xfrm>
                <a:off x="2838475" y="3100241"/>
                <a:ext cx="363719" cy="296869"/>
                <a:chOff x="2838475" y="3100241"/>
                <a:chExt cx="363719" cy="296869"/>
              </a:xfrm>
            </p:grpSpPr>
            <p:grpSp>
              <p:nvGrpSpPr>
                <p:cNvPr id="7773" name="Google Shape;7773;p66"/>
                <p:cNvGrpSpPr/>
                <p:nvPr/>
              </p:nvGrpSpPr>
              <p:grpSpPr>
                <a:xfrm>
                  <a:off x="2838475" y="3100241"/>
                  <a:ext cx="259185" cy="98237"/>
                  <a:chOff x="2838475" y="3100241"/>
                  <a:chExt cx="259185" cy="98237"/>
                </a:xfrm>
              </p:grpSpPr>
              <p:sp>
                <p:nvSpPr>
                  <p:cNvPr id="7774" name="Google Shape;7774;p6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6"/>
                <p:cNvGrpSpPr/>
                <p:nvPr/>
              </p:nvGrpSpPr>
              <p:grpSpPr>
                <a:xfrm>
                  <a:off x="2977852" y="3215065"/>
                  <a:ext cx="224343" cy="182045"/>
                  <a:chOff x="2977852" y="3215065"/>
                  <a:chExt cx="224343" cy="182045"/>
                </a:xfrm>
              </p:grpSpPr>
              <p:sp>
                <p:nvSpPr>
                  <p:cNvPr id="7778" name="Google Shape;7778;p6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83" name="Shape 7783"/>
        <p:cNvGrpSpPr/>
        <p:nvPr/>
      </p:nvGrpSpPr>
      <p:grpSpPr>
        <a:xfrm>
          <a:off x="0" y="0"/>
          <a:ext cx="0" cy="0"/>
          <a:chOff x="0" y="0"/>
          <a:chExt cx="0" cy="0"/>
        </a:xfrm>
      </p:grpSpPr>
      <p:grpSp>
        <p:nvGrpSpPr>
          <p:cNvPr id="7784" name="Google Shape;7784;p67"/>
          <p:cNvGrpSpPr/>
          <p:nvPr/>
        </p:nvGrpSpPr>
        <p:grpSpPr>
          <a:xfrm>
            <a:off x="718875" y="3363288"/>
            <a:ext cx="2390414" cy="1024800"/>
            <a:chOff x="728925" y="3296613"/>
            <a:chExt cx="2390414" cy="1024800"/>
          </a:xfrm>
        </p:grpSpPr>
        <p:grpSp>
          <p:nvGrpSpPr>
            <p:cNvPr id="7785" name="Google Shape;7785;p67"/>
            <p:cNvGrpSpPr/>
            <p:nvPr/>
          </p:nvGrpSpPr>
          <p:grpSpPr>
            <a:xfrm>
              <a:off x="728925" y="3619800"/>
              <a:ext cx="2390414" cy="500893"/>
              <a:chOff x="728925" y="3619800"/>
              <a:chExt cx="2390414" cy="500893"/>
            </a:xfrm>
          </p:grpSpPr>
          <p:sp>
            <p:nvSpPr>
              <p:cNvPr id="7786" name="Google Shape;7786;p6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7" name="Google Shape;7787;p6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88" name="Google Shape;7788;p67"/>
            <p:cNvGrpSpPr/>
            <p:nvPr/>
          </p:nvGrpSpPr>
          <p:grpSpPr>
            <a:xfrm>
              <a:off x="1348050" y="3296613"/>
              <a:ext cx="1706152" cy="1024800"/>
              <a:chOff x="1348050" y="3296613"/>
              <a:chExt cx="1706152" cy="1024800"/>
            </a:xfrm>
          </p:grpSpPr>
          <p:sp>
            <p:nvSpPr>
              <p:cNvPr id="7789" name="Google Shape;7789;p6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90" name="Google Shape;7790;p6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91" name="Google Shape;7791;p6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92" name="Google Shape;7792;p6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93" name="Google Shape;7793;p6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94" name="Google Shape;7794;p67"/>
            <p:cNvGrpSpPr/>
            <p:nvPr/>
          </p:nvGrpSpPr>
          <p:grpSpPr>
            <a:xfrm>
              <a:off x="1455707" y="3654858"/>
              <a:ext cx="1491150" cy="417657"/>
              <a:chOff x="1455707" y="3654858"/>
              <a:chExt cx="1491150" cy="417657"/>
            </a:xfrm>
          </p:grpSpPr>
          <p:sp>
            <p:nvSpPr>
              <p:cNvPr id="7795" name="Google Shape;7795;p6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15" name="Google Shape;7815;p67"/>
          <p:cNvGraphicFramePr/>
          <p:nvPr/>
        </p:nvGraphicFramePr>
        <p:xfrm>
          <a:off x="5954575" y="2361200"/>
          <a:ext cx="3000000" cy="3000000"/>
        </p:xfrm>
        <a:graphic>
          <a:graphicData uri="http://schemas.openxmlformats.org/drawingml/2006/table">
            <a:tbl>
              <a:tblPr>
                <a:noFill/>
                <a:tableStyleId>{5A664F99-2587-4638-A3A5-0A5B9DA6BE78}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816" name="Google Shape;7816;p67"/>
          <p:cNvGrpSpPr/>
          <p:nvPr/>
        </p:nvGrpSpPr>
        <p:grpSpPr>
          <a:xfrm>
            <a:off x="727251" y="1188964"/>
            <a:ext cx="2396505" cy="976502"/>
            <a:chOff x="749309" y="1112739"/>
            <a:chExt cx="2371603" cy="976502"/>
          </a:xfrm>
        </p:grpSpPr>
        <p:grpSp>
          <p:nvGrpSpPr>
            <p:cNvPr id="7817" name="Google Shape;7817;p67"/>
            <p:cNvGrpSpPr/>
            <p:nvPr/>
          </p:nvGrpSpPr>
          <p:grpSpPr>
            <a:xfrm>
              <a:off x="1092126" y="1112739"/>
              <a:ext cx="2028786" cy="975464"/>
              <a:chOff x="1092126" y="1112739"/>
              <a:chExt cx="2028786" cy="975464"/>
            </a:xfrm>
          </p:grpSpPr>
          <p:sp>
            <p:nvSpPr>
              <p:cNvPr id="7818" name="Google Shape;7818;p6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7"/>
            <p:cNvGrpSpPr/>
            <p:nvPr/>
          </p:nvGrpSpPr>
          <p:grpSpPr>
            <a:xfrm>
              <a:off x="749309" y="1112739"/>
              <a:ext cx="314700" cy="975464"/>
              <a:chOff x="749309" y="1112739"/>
              <a:chExt cx="314700" cy="975464"/>
            </a:xfrm>
          </p:grpSpPr>
          <p:sp>
            <p:nvSpPr>
              <p:cNvPr id="7843" name="Google Shape;7843;p6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7" name="Google Shape;7847;p6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51" name="Google Shape;7851;p67"/>
          <p:cNvGraphicFramePr/>
          <p:nvPr/>
        </p:nvGraphicFramePr>
        <p:xfrm>
          <a:off x="5954600" y="1188950"/>
          <a:ext cx="3000000" cy="3000000"/>
        </p:xfrm>
        <a:graphic>
          <a:graphicData uri="http://schemas.openxmlformats.org/drawingml/2006/table">
            <a:tbl>
              <a:tblPr>
                <a:noFill/>
                <a:tableStyleId>{5A664F99-2587-4638-A3A5-0A5B9DA6BE78}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52" name="Google Shape;7852;p67"/>
          <p:cNvGraphicFramePr/>
          <p:nvPr/>
        </p:nvGraphicFramePr>
        <p:xfrm>
          <a:off x="3375463" y="2361200"/>
          <a:ext cx="3000000" cy="3000000"/>
        </p:xfrm>
        <a:graphic>
          <a:graphicData uri="http://schemas.openxmlformats.org/drawingml/2006/table">
            <a:tbl>
              <a:tblPr>
                <a:noFill/>
                <a:tableStyleId>{5A664F99-2587-4638-A3A5-0A5B9DA6BE78}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53" name="Google Shape;7853;p67"/>
          <p:cNvGrpSpPr/>
          <p:nvPr/>
        </p:nvGrpSpPr>
        <p:grpSpPr>
          <a:xfrm>
            <a:off x="3377449" y="3352160"/>
            <a:ext cx="2363377" cy="1047062"/>
            <a:chOff x="3358399" y="3285485"/>
            <a:chExt cx="2363377" cy="1047062"/>
          </a:xfrm>
        </p:grpSpPr>
        <p:grpSp>
          <p:nvGrpSpPr>
            <p:cNvPr id="7854" name="Google Shape;7854;p67"/>
            <p:cNvGrpSpPr/>
            <p:nvPr/>
          </p:nvGrpSpPr>
          <p:grpSpPr>
            <a:xfrm>
              <a:off x="3358412" y="3285485"/>
              <a:ext cx="2363244" cy="139500"/>
              <a:chOff x="3358412" y="3285485"/>
              <a:chExt cx="2363244" cy="139500"/>
            </a:xfrm>
          </p:grpSpPr>
          <p:sp>
            <p:nvSpPr>
              <p:cNvPr id="7855" name="Google Shape;7855;p6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7"/>
            <p:cNvGrpSpPr/>
            <p:nvPr/>
          </p:nvGrpSpPr>
          <p:grpSpPr>
            <a:xfrm>
              <a:off x="3358412" y="3466996"/>
              <a:ext cx="2363244" cy="139500"/>
              <a:chOff x="3358412" y="3466996"/>
              <a:chExt cx="2363244" cy="139500"/>
            </a:xfrm>
          </p:grpSpPr>
          <p:sp>
            <p:nvSpPr>
              <p:cNvPr id="7861" name="Google Shape;7861;p6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67"/>
            <p:cNvGrpSpPr/>
            <p:nvPr/>
          </p:nvGrpSpPr>
          <p:grpSpPr>
            <a:xfrm>
              <a:off x="3358412" y="3648507"/>
              <a:ext cx="2363244" cy="139500"/>
              <a:chOff x="3358412" y="3648507"/>
              <a:chExt cx="2363244" cy="139500"/>
            </a:xfrm>
          </p:grpSpPr>
          <p:sp>
            <p:nvSpPr>
              <p:cNvPr id="7867" name="Google Shape;7867;p6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67"/>
            <p:cNvGrpSpPr/>
            <p:nvPr/>
          </p:nvGrpSpPr>
          <p:grpSpPr>
            <a:xfrm>
              <a:off x="3358412" y="3830018"/>
              <a:ext cx="2363244" cy="139500"/>
              <a:chOff x="3358412" y="3830018"/>
              <a:chExt cx="2363244" cy="139500"/>
            </a:xfrm>
          </p:grpSpPr>
          <p:sp>
            <p:nvSpPr>
              <p:cNvPr id="7873" name="Google Shape;7873;p6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7"/>
            <p:cNvGrpSpPr/>
            <p:nvPr/>
          </p:nvGrpSpPr>
          <p:grpSpPr>
            <a:xfrm>
              <a:off x="3358399" y="4011514"/>
              <a:ext cx="2363377" cy="139537"/>
              <a:chOff x="3294800" y="4134603"/>
              <a:chExt cx="2638876" cy="152400"/>
            </a:xfrm>
          </p:grpSpPr>
          <p:sp>
            <p:nvSpPr>
              <p:cNvPr id="7879" name="Google Shape;7879;p6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7"/>
            <p:cNvGrpSpPr/>
            <p:nvPr/>
          </p:nvGrpSpPr>
          <p:grpSpPr>
            <a:xfrm>
              <a:off x="3358399" y="4193010"/>
              <a:ext cx="2363377" cy="139537"/>
              <a:chOff x="3294800" y="4134603"/>
              <a:chExt cx="2638876" cy="152400"/>
            </a:xfrm>
          </p:grpSpPr>
          <p:sp>
            <p:nvSpPr>
              <p:cNvPr id="7885" name="Google Shape;7885;p6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90" name="Google Shape;7890;p67"/>
          <p:cNvGraphicFramePr/>
          <p:nvPr/>
        </p:nvGraphicFramePr>
        <p:xfrm>
          <a:off x="728250" y="2361200"/>
          <a:ext cx="3000000" cy="3000000"/>
        </p:xfrm>
        <a:graphic>
          <a:graphicData uri="http://schemas.openxmlformats.org/drawingml/2006/table">
            <a:tbl>
              <a:tblPr>
                <a:noFill/>
                <a:tableStyleId>{5A664F99-2587-4638-A3A5-0A5B9DA6BE78}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91" name="Google Shape;7891;p67"/>
          <p:cNvGrpSpPr/>
          <p:nvPr/>
        </p:nvGrpSpPr>
        <p:grpSpPr>
          <a:xfrm>
            <a:off x="4177919" y="2765014"/>
            <a:ext cx="1302095" cy="60959"/>
            <a:chOff x="3558802" y="4011427"/>
            <a:chExt cx="1866000" cy="111300"/>
          </a:xfrm>
        </p:grpSpPr>
        <p:sp>
          <p:nvSpPr>
            <p:cNvPr id="7892" name="Google Shape;7892;p6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67"/>
          <p:cNvGrpSpPr/>
          <p:nvPr/>
        </p:nvGrpSpPr>
        <p:grpSpPr>
          <a:xfrm>
            <a:off x="4723407" y="3047174"/>
            <a:ext cx="914340" cy="60959"/>
            <a:chOff x="3558802" y="4011427"/>
            <a:chExt cx="1866000" cy="111300"/>
          </a:xfrm>
        </p:grpSpPr>
        <p:sp>
          <p:nvSpPr>
            <p:cNvPr id="7895" name="Google Shape;7895;p6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67"/>
          <p:cNvGrpSpPr/>
          <p:nvPr/>
        </p:nvGrpSpPr>
        <p:grpSpPr>
          <a:xfrm>
            <a:off x="5926924" y="3381697"/>
            <a:ext cx="2519825" cy="1001454"/>
            <a:chOff x="1906114" y="789980"/>
            <a:chExt cx="1487676" cy="606868"/>
          </a:xfrm>
        </p:grpSpPr>
        <p:cxnSp>
          <p:nvCxnSpPr>
            <p:cNvPr id="7898" name="Google Shape;7898;p6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99" name="Google Shape;7899;p6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00" name="Google Shape;7900;p6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01" name="Google Shape;7901;p6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02" name="Google Shape;7902;p6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03" name="Google Shape;7903;p6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04" name="Google Shape;7904;p6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905" name="Google Shape;7905;p6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912" name="Google Shape;7912;p6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913" name="Google Shape;7913;p6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914" name="Google Shape;7914;p6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7"/>
          <p:cNvGrpSpPr/>
          <p:nvPr/>
        </p:nvGrpSpPr>
        <p:grpSpPr>
          <a:xfrm>
            <a:off x="3372612" y="1159008"/>
            <a:ext cx="2363393" cy="1005865"/>
            <a:chOff x="3292400" y="1193188"/>
            <a:chExt cx="2615240" cy="1131075"/>
          </a:xfrm>
        </p:grpSpPr>
        <p:sp>
          <p:nvSpPr>
            <p:cNvPr id="7916" name="Google Shape;7916;p6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7" name="Google Shape;7917;p6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8" name="Google Shape;7918;p6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919" name="Google Shape;7919;p6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920" name="Google Shape;7920;p6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921" name="Google Shape;7921;p6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922" name="Google Shape;7922;p6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923" name="Google Shape;7923;p6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924" name="Google Shape;7924;p6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925" name="Google Shape;7925;p6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926" name="Google Shape;7926;p6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27" name="Google Shape;7927;p6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928" name="Google Shape;7928;p6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29" name="Google Shape;7929;p6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930" name="Google Shape;7930;p67"/>
            <p:cNvGrpSpPr/>
            <p:nvPr/>
          </p:nvGrpSpPr>
          <p:grpSpPr>
            <a:xfrm>
              <a:off x="3748438" y="1378608"/>
              <a:ext cx="2159202" cy="903971"/>
              <a:chOff x="1683525" y="2179850"/>
              <a:chExt cx="4519050" cy="2134525"/>
            </a:xfrm>
          </p:grpSpPr>
          <p:sp>
            <p:nvSpPr>
              <p:cNvPr id="7931" name="Google Shape;7931;p6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2" name="Google Shape;7932;p6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3" name="Google Shape;7933;p6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4" name="Google Shape;7934;p6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5" name="Google Shape;7935;p6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6" name="Google Shape;7936;p6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7" name="Google Shape;7937;p6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8" name="Google Shape;7938;p6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9" name="Google Shape;7939;p6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0" name="Google Shape;7940;p6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1" name="Google Shape;7941;p6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2" name="Google Shape;7942;p6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6" name="Shape 7946"/>
        <p:cNvGrpSpPr/>
        <p:nvPr/>
      </p:nvGrpSpPr>
      <p:grpSpPr>
        <a:xfrm>
          <a:off x="0" y="0"/>
          <a:ext cx="0" cy="0"/>
          <a:chOff x="0" y="0"/>
          <a:chExt cx="0" cy="0"/>
        </a:xfrm>
      </p:grpSpPr>
      <p:grpSp>
        <p:nvGrpSpPr>
          <p:cNvPr id="7947" name="Google Shape;7947;p68"/>
          <p:cNvGrpSpPr/>
          <p:nvPr/>
        </p:nvGrpSpPr>
        <p:grpSpPr>
          <a:xfrm>
            <a:off x="4814684" y="1191441"/>
            <a:ext cx="745431" cy="718863"/>
            <a:chOff x="4249973" y="1201875"/>
            <a:chExt cx="1958568" cy="1888762"/>
          </a:xfrm>
        </p:grpSpPr>
        <p:sp>
          <p:nvSpPr>
            <p:cNvPr id="7948" name="Google Shape;7948;p6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9" name="Google Shape;7949;p68"/>
            <p:cNvGrpSpPr/>
            <p:nvPr/>
          </p:nvGrpSpPr>
          <p:grpSpPr>
            <a:xfrm>
              <a:off x="5853086" y="1789142"/>
              <a:ext cx="355454" cy="1048099"/>
              <a:chOff x="5576108" y="2016725"/>
              <a:chExt cx="565200" cy="1666560"/>
            </a:xfrm>
          </p:grpSpPr>
          <p:sp>
            <p:nvSpPr>
              <p:cNvPr id="7950" name="Google Shape;7950;p6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1" name="Google Shape;7951;p6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8"/>
            <p:cNvGrpSpPr/>
            <p:nvPr/>
          </p:nvGrpSpPr>
          <p:grpSpPr>
            <a:xfrm>
              <a:off x="4869455" y="2691676"/>
              <a:ext cx="1013897" cy="398961"/>
              <a:chOff x="4012057" y="3451825"/>
              <a:chExt cx="1612175" cy="634379"/>
            </a:xfrm>
          </p:grpSpPr>
          <p:sp>
            <p:nvSpPr>
              <p:cNvPr id="7953" name="Google Shape;7953;p6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4" name="Google Shape;7954;p6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8"/>
            <p:cNvGrpSpPr/>
            <p:nvPr/>
          </p:nvGrpSpPr>
          <p:grpSpPr>
            <a:xfrm>
              <a:off x="4276937" y="2155961"/>
              <a:ext cx="651965" cy="891358"/>
              <a:chOff x="3069908" y="2599997"/>
              <a:chExt cx="1036675" cy="1417328"/>
            </a:xfrm>
          </p:grpSpPr>
          <p:sp>
            <p:nvSpPr>
              <p:cNvPr id="7956" name="Google Shape;7956;p6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7" name="Google Shape;7957;p6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8"/>
            <p:cNvGrpSpPr/>
            <p:nvPr/>
          </p:nvGrpSpPr>
          <p:grpSpPr>
            <a:xfrm>
              <a:off x="5054918" y="1201875"/>
              <a:ext cx="999548" cy="602711"/>
              <a:chOff x="4306958" y="1082925"/>
              <a:chExt cx="1589359" cy="958358"/>
            </a:xfrm>
          </p:grpSpPr>
          <p:sp>
            <p:nvSpPr>
              <p:cNvPr id="7959" name="Google Shape;7959;p6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60" name="Google Shape;7960;p6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8"/>
            <p:cNvGrpSpPr/>
            <p:nvPr/>
          </p:nvGrpSpPr>
          <p:grpSpPr>
            <a:xfrm>
              <a:off x="4249973" y="1303451"/>
              <a:ext cx="799317" cy="841334"/>
              <a:chOff x="3027033" y="1244439"/>
              <a:chExt cx="1270977" cy="1337786"/>
            </a:xfrm>
          </p:grpSpPr>
          <p:sp>
            <p:nvSpPr>
              <p:cNvPr id="7962" name="Google Shape;7962;p6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63" name="Google Shape;7963;p6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4" name="Google Shape;7964;p68"/>
          <p:cNvGrpSpPr/>
          <p:nvPr/>
        </p:nvGrpSpPr>
        <p:grpSpPr>
          <a:xfrm>
            <a:off x="731057" y="2069890"/>
            <a:ext cx="761767" cy="729896"/>
            <a:chOff x="2657744" y="2337745"/>
            <a:chExt cx="832987" cy="798137"/>
          </a:xfrm>
        </p:grpSpPr>
        <p:sp>
          <p:nvSpPr>
            <p:cNvPr id="7965" name="Google Shape;7965;p6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68"/>
          <p:cNvGrpSpPr/>
          <p:nvPr/>
        </p:nvGrpSpPr>
        <p:grpSpPr>
          <a:xfrm>
            <a:off x="3242022" y="2073097"/>
            <a:ext cx="685569" cy="723586"/>
            <a:chOff x="3398134" y="2057755"/>
            <a:chExt cx="704087" cy="743130"/>
          </a:xfrm>
        </p:grpSpPr>
        <p:grpSp>
          <p:nvGrpSpPr>
            <p:cNvPr id="7972" name="Google Shape;7972;p68"/>
            <p:cNvGrpSpPr/>
            <p:nvPr/>
          </p:nvGrpSpPr>
          <p:grpSpPr>
            <a:xfrm>
              <a:off x="3398134" y="2290183"/>
              <a:ext cx="315300" cy="219900"/>
              <a:chOff x="3398134" y="2290183"/>
              <a:chExt cx="315300" cy="219900"/>
            </a:xfrm>
          </p:grpSpPr>
          <p:sp>
            <p:nvSpPr>
              <p:cNvPr id="7973" name="Google Shape;7973;p6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4" name="Google Shape;7974;p68"/>
              <p:cNvCxnSpPr>
                <a:stCxn id="797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75" name="Google Shape;7975;p68"/>
            <p:cNvGrpSpPr/>
            <p:nvPr/>
          </p:nvGrpSpPr>
          <p:grpSpPr>
            <a:xfrm>
              <a:off x="3547823" y="2467358"/>
              <a:ext cx="219900" cy="333527"/>
              <a:chOff x="3547823" y="2467358"/>
              <a:chExt cx="219900" cy="333527"/>
            </a:xfrm>
          </p:grpSpPr>
          <p:sp>
            <p:nvSpPr>
              <p:cNvPr id="7976" name="Google Shape;7976;p6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7" name="Google Shape;7977;p6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78" name="Google Shape;7978;p68"/>
            <p:cNvGrpSpPr/>
            <p:nvPr/>
          </p:nvGrpSpPr>
          <p:grpSpPr>
            <a:xfrm>
              <a:off x="3734138" y="2467358"/>
              <a:ext cx="219900" cy="333527"/>
              <a:chOff x="3734138" y="2467358"/>
              <a:chExt cx="219900" cy="333527"/>
            </a:xfrm>
          </p:grpSpPr>
          <p:sp>
            <p:nvSpPr>
              <p:cNvPr id="7979" name="Google Shape;7979;p6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80" name="Google Shape;7980;p6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81" name="Google Shape;7981;p68"/>
            <p:cNvGrpSpPr/>
            <p:nvPr/>
          </p:nvGrpSpPr>
          <p:grpSpPr>
            <a:xfrm>
              <a:off x="3787560" y="2288011"/>
              <a:ext cx="314661" cy="219900"/>
              <a:chOff x="3787560" y="2288011"/>
              <a:chExt cx="314661" cy="219900"/>
            </a:xfrm>
          </p:grpSpPr>
          <p:sp>
            <p:nvSpPr>
              <p:cNvPr id="7982" name="Google Shape;7982;p6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83" name="Google Shape;7983;p6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84" name="Google Shape;7984;p68"/>
            <p:cNvGrpSpPr/>
            <p:nvPr/>
          </p:nvGrpSpPr>
          <p:grpSpPr>
            <a:xfrm>
              <a:off x="3637290" y="2057755"/>
              <a:ext cx="219900" cy="335499"/>
              <a:chOff x="3637290" y="2057755"/>
              <a:chExt cx="219900" cy="335499"/>
            </a:xfrm>
          </p:grpSpPr>
          <p:sp>
            <p:nvSpPr>
              <p:cNvPr id="7985" name="Google Shape;7985;p6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86" name="Google Shape;7986;p6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87" name="Google Shape;7987;p68"/>
          <p:cNvGrpSpPr/>
          <p:nvPr/>
        </p:nvGrpSpPr>
        <p:grpSpPr>
          <a:xfrm>
            <a:off x="4917244" y="2079792"/>
            <a:ext cx="710153" cy="710153"/>
            <a:chOff x="5007123" y="2079403"/>
            <a:chExt cx="687600" cy="687600"/>
          </a:xfrm>
        </p:grpSpPr>
        <p:sp>
          <p:nvSpPr>
            <p:cNvPr id="7988" name="Google Shape;7988;p6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8"/>
          <p:cNvGrpSpPr/>
          <p:nvPr/>
        </p:nvGrpSpPr>
        <p:grpSpPr>
          <a:xfrm>
            <a:off x="5726681" y="2074299"/>
            <a:ext cx="720998" cy="721183"/>
            <a:chOff x="5797446" y="2063053"/>
            <a:chExt cx="698100" cy="698280"/>
          </a:xfrm>
        </p:grpSpPr>
        <p:sp>
          <p:nvSpPr>
            <p:cNvPr id="7993" name="Google Shape;7993;p6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68"/>
          <p:cNvGrpSpPr/>
          <p:nvPr/>
        </p:nvGrpSpPr>
        <p:grpSpPr>
          <a:xfrm>
            <a:off x="8171828" y="3719904"/>
            <a:ext cx="280585" cy="673164"/>
            <a:chOff x="8075075" y="3754290"/>
            <a:chExt cx="255612" cy="613194"/>
          </a:xfrm>
        </p:grpSpPr>
        <p:grpSp>
          <p:nvGrpSpPr>
            <p:cNvPr id="7998" name="Google Shape;7998;p68"/>
            <p:cNvGrpSpPr/>
            <p:nvPr/>
          </p:nvGrpSpPr>
          <p:grpSpPr>
            <a:xfrm>
              <a:off x="8075075" y="3754290"/>
              <a:ext cx="255612" cy="613194"/>
              <a:chOff x="8075075" y="3754290"/>
              <a:chExt cx="255612" cy="613194"/>
            </a:xfrm>
          </p:grpSpPr>
          <p:sp>
            <p:nvSpPr>
              <p:cNvPr id="7999" name="Google Shape;7999;p6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1" name="Google Shape;8001;p6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68"/>
          <p:cNvGrpSpPr/>
          <p:nvPr/>
        </p:nvGrpSpPr>
        <p:grpSpPr>
          <a:xfrm>
            <a:off x="5288887" y="3708700"/>
            <a:ext cx="470352" cy="683745"/>
            <a:chOff x="1697726" y="3244179"/>
            <a:chExt cx="788124" cy="1146069"/>
          </a:xfrm>
        </p:grpSpPr>
        <p:sp>
          <p:nvSpPr>
            <p:cNvPr id="8003" name="Google Shape;8003;p6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5" name="Google Shape;8005;p6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6" name="Google Shape;8006;p68"/>
          <p:cNvGrpSpPr/>
          <p:nvPr/>
        </p:nvGrpSpPr>
        <p:grpSpPr>
          <a:xfrm>
            <a:off x="5910037" y="3719902"/>
            <a:ext cx="293891" cy="293845"/>
            <a:chOff x="6134814" y="3754290"/>
            <a:chExt cx="293891" cy="293845"/>
          </a:xfrm>
        </p:grpSpPr>
        <p:sp>
          <p:nvSpPr>
            <p:cNvPr id="8007" name="Google Shape;8007;p6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8"/>
          <p:cNvGrpSpPr/>
          <p:nvPr/>
        </p:nvGrpSpPr>
        <p:grpSpPr>
          <a:xfrm>
            <a:off x="5910037" y="4098574"/>
            <a:ext cx="293891" cy="293891"/>
            <a:chOff x="6134814" y="4086186"/>
            <a:chExt cx="293891" cy="293891"/>
          </a:xfrm>
        </p:grpSpPr>
        <p:sp>
          <p:nvSpPr>
            <p:cNvPr id="8010" name="Google Shape;8010;p6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2" name="Google Shape;8012;p68"/>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8"/>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4" name="Google Shape;8014;p68"/>
          <p:cNvGrpSpPr/>
          <p:nvPr/>
        </p:nvGrpSpPr>
        <p:grpSpPr>
          <a:xfrm>
            <a:off x="7835013" y="2927266"/>
            <a:ext cx="622883" cy="621944"/>
            <a:chOff x="1187048" y="238125"/>
            <a:chExt cx="5256397" cy="5248476"/>
          </a:xfrm>
        </p:grpSpPr>
        <p:sp>
          <p:nvSpPr>
            <p:cNvPr id="8015" name="Google Shape;8015;p6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8"/>
          <p:cNvGrpSpPr/>
          <p:nvPr/>
        </p:nvGrpSpPr>
        <p:grpSpPr>
          <a:xfrm>
            <a:off x="2292118" y="2936875"/>
            <a:ext cx="1310987" cy="612407"/>
            <a:chOff x="238125" y="1188750"/>
            <a:chExt cx="7140450" cy="3335550"/>
          </a:xfrm>
        </p:grpSpPr>
        <p:sp>
          <p:nvSpPr>
            <p:cNvPr id="8020" name="Google Shape;8020;p6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68"/>
          <p:cNvGrpSpPr/>
          <p:nvPr/>
        </p:nvGrpSpPr>
        <p:grpSpPr>
          <a:xfrm>
            <a:off x="6617990" y="2927430"/>
            <a:ext cx="1110299" cy="621702"/>
            <a:chOff x="238125" y="1335475"/>
            <a:chExt cx="5418735" cy="3034175"/>
          </a:xfrm>
        </p:grpSpPr>
        <p:sp>
          <p:nvSpPr>
            <p:cNvPr id="8026" name="Google Shape;8026;p6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8"/>
          <p:cNvGrpSpPr/>
          <p:nvPr/>
        </p:nvGrpSpPr>
        <p:grpSpPr>
          <a:xfrm>
            <a:off x="5435649" y="2924327"/>
            <a:ext cx="1074451" cy="627181"/>
            <a:chOff x="5359127" y="2910889"/>
            <a:chExt cx="1097723" cy="640831"/>
          </a:xfrm>
        </p:grpSpPr>
        <p:grpSp>
          <p:nvGrpSpPr>
            <p:cNvPr id="8030" name="Google Shape;8030;p68"/>
            <p:cNvGrpSpPr/>
            <p:nvPr/>
          </p:nvGrpSpPr>
          <p:grpSpPr>
            <a:xfrm>
              <a:off x="5929791" y="3263088"/>
              <a:ext cx="527060" cy="287097"/>
              <a:chOff x="5929791" y="3263088"/>
              <a:chExt cx="527060" cy="287097"/>
            </a:xfrm>
          </p:grpSpPr>
          <p:sp>
            <p:nvSpPr>
              <p:cNvPr id="8031" name="Google Shape;8031;p6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2" name="Google Shape;8032;p6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33" name="Google Shape;8033;p68"/>
            <p:cNvGrpSpPr/>
            <p:nvPr/>
          </p:nvGrpSpPr>
          <p:grpSpPr>
            <a:xfrm>
              <a:off x="5359127" y="3263089"/>
              <a:ext cx="526428" cy="288631"/>
              <a:chOff x="5359127" y="3263089"/>
              <a:chExt cx="526428" cy="288631"/>
            </a:xfrm>
          </p:grpSpPr>
          <p:sp>
            <p:nvSpPr>
              <p:cNvPr id="8034" name="Google Shape;8034;p6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5" name="Google Shape;8035;p6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36" name="Google Shape;8036;p68"/>
            <p:cNvGrpSpPr/>
            <p:nvPr/>
          </p:nvGrpSpPr>
          <p:grpSpPr>
            <a:xfrm>
              <a:off x="5551525" y="2910889"/>
              <a:ext cx="520901" cy="610283"/>
              <a:chOff x="5551525" y="2910889"/>
              <a:chExt cx="520901" cy="610283"/>
            </a:xfrm>
          </p:grpSpPr>
          <p:sp>
            <p:nvSpPr>
              <p:cNvPr id="8037" name="Google Shape;8037;p6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8" name="Google Shape;8038;p6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39" name="Google Shape;8039;p68"/>
            <p:cNvGrpSpPr/>
            <p:nvPr/>
          </p:nvGrpSpPr>
          <p:grpSpPr>
            <a:xfrm>
              <a:off x="5743962" y="2919100"/>
              <a:ext cx="623674" cy="284502"/>
              <a:chOff x="5743962" y="2919100"/>
              <a:chExt cx="623674" cy="284502"/>
            </a:xfrm>
          </p:grpSpPr>
          <p:sp>
            <p:nvSpPr>
              <p:cNvPr id="8040" name="Google Shape;8040;p6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41" name="Google Shape;8041;p6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42" name="Google Shape;8042;p68"/>
          <p:cNvGrpSpPr/>
          <p:nvPr/>
        </p:nvGrpSpPr>
        <p:grpSpPr>
          <a:xfrm>
            <a:off x="7586863" y="2075038"/>
            <a:ext cx="874976" cy="719600"/>
            <a:chOff x="7608988" y="2093194"/>
            <a:chExt cx="817276" cy="672147"/>
          </a:xfrm>
        </p:grpSpPr>
        <p:cxnSp>
          <p:nvCxnSpPr>
            <p:cNvPr id="8043" name="Google Shape;8043;p6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44" name="Google Shape;8044;p6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45" name="Google Shape;8045;p6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46" name="Google Shape;8046;p6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47" name="Google Shape;8047;p6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48" name="Google Shape;8048;p6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49" name="Google Shape;8049;p68"/>
            <p:cNvGrpSpPr/>
            <p:nvPr/>
          </p:nvGrpSpPr>
          <p:grpSpPr>
            <a:xfrm>
              <a:off x="7721175" y="2093194"/>
              <a:ext cx="599587" cy="623846"/>
              <a:chOff x="7721175" y="2093194"/>
              <a:chExt cx="599587" cy="623846"/>
            </a:xfrm>
          </p:grpSpPr>
          <p:grpSp>
            <p:nvGrpSpPr>
              <p:cNvPr id="8050" name="Google Shape;8050;p68"/>
              <p:cNvGrpSpPr/>
              <p:nvPr/>
            </p:nvGrpSpPr>
            <p:grpSpPr>
              <a:xfrm>
                <a:off x="7721175" y="2093194"/>
                <a:ext cx="291605" cy="623846"/>
                <a:chOff x="9405575" y="2061418"/>
                <a:chExt cx="291605" cy="623846"/>
              </a:xfrm>
            </p:grpSpPr>
            <p:sp>
              <p:nvSpPr>
                <p:cNvPr id="8051" name="Google Shape;8051;p6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8"/>
              <p:cNvGrpSpPr/>
              <p:nvPr/>
            </p:nvGrpSpPr>
            <p:grpSpPr>
              <a:xfrm flipH="1">
                <a:off x="8029157" y="2093194"/>
                <a:ext cx="291605" cy="623846"/>
                <a:chOff x="9405575" y="2061418"/>
                <a:chExt cx="291605" cy="623846"/>
              </a:xfrm>
            </p:grpSpPr>
            <p:sp>
              <p:nvSpPr>
                <p:cNvPr id="8059" name="Google Shape;8059;p6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66" name="Google Shape;8066;p68"/>
          <p:cNvGrpSpPr/>
          <p:nvPr/>
        </p:nvGrpSpPr>
        <p:grpSpPr>
          <a:xfrm>
            <a:off x="4031299" y="1191441"/>
            <a:ext cx="712557" cy="785901"/>
            <a:chOff x="4206459" y="1191441"/>
            <a:chExt cx="712557" cy="785901"/>
          </a:xfrm>
        </p:grpSpPr>
        <p:sp>
          <p:nvSpPr>
            <p:cNvPr id="8067" name="Google Shape;8067;p6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1" name="Google Shape;8071;p68"/>
            <p:cNvGrpSpPr/>
            <p:nvPr/>
          </p:nvGrpSpPr>
          <p:grpSpPr>
            <a:xfrm>
              <a:off x="4644280" y="1290523"/>
              <a:ext cx="143716" cy="29463"/>
              <a:chOff x="4644280" y="1290523"/>
              <a:chExt cx="143716" cy="29463"/>
            </a:xfrm>
          </p:grpSpPr>
          <p:sp>
            <p:nvSpPr>
              <p:cNvPr id="8072" name="Google Shape;8072;p6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68"/>
            <p:cNvGrpSpPr/>
            <p:nvPr/>
          </p:nvGrpSpPr>
          <p:grpSpPr>
            <a:xfrm>
              <a:off x="4356567" y="1191441"/>
              <a:ext cx="143690" cy="29488"/>
              <a:chOff x="4356567" y="1191441"/>
              <a:chExt cx="143690" cy="29488"/>
            </a:xfrm>
          </p:grpSpPr>
          <p:sp>
            <p:nvSpPr>
              <p:cNvPr id="8077" name="Google Shape;8077;p6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68"/>
            <p:cNvGrpSpPr/>
            <p:nvPr/>
          </p:nvGrpSpPr>
          <p:grpSpPr>
            <a:xfrm>
              <a:off x="4339009" y="1863727"/>
              <a:ext cx="143703" cy="29476"/>
              <a:chOff x="4339009" y="1863727"/>
              <a:chExt cx="143703" cy="29476"/>
            </a:xfrm>
          </p:grpSpPr>
          <p:sp>
            <p:nvSpPr>
              <p:cNvPr id="8082" name="Google Shape;8082;p6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8"/>
            <p:cNvGrpSpPr/>
            <p:nvPr/>
          </p:nvGrpSpPr>
          <p:grpSpPr>
            <a:xfrm>
              <a:off x="4206459" y="1607315"/>
              <a:ext cx="29539" cy="142899"/>
              <a:chOff x="4206459" y="1607315"/>
              <a:chExt cx="29539" cy="142899"/>
            </a:xfrm>
          </p:grpSpPr>
          <p:sp>
            <p:nvSpPr>
              <p:cNvPr id="8087" name="Google Shape;8087;p6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1" name="Google Shape;8091;p6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5" name="Google Shape;8095;p68"/>
            <p:cNvGrpSpPr/>
            <p:nvPr/>
          </p:nvGrpSpPr>
          <p:grpSpPr>
            <a:xfrm>
              <a:off x="4889463" y="1423737"/>
              <a:ext cx="29552" cy="142899"/>
              <a:chOff x="4889463" y="1423737"/>
              <a:chExt cx="29552" cy="142899"/>
            </a:xfrm>
          </p:grpSpPr>
          <p:sp>
            <p:nvSpPr>
              <p:cNvPr id="8096" name="Google Shape;8096;p6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8"/>
            <p:cNvGrpSpPr/>
            <p:nvPr/>
          </p:nvGrpSpPr>
          <p:grpSpPr>
            <a:xfrm>
              <a:off x="4771663" y="1876896"/>
              <a:ext cx="108651" cy="100447"/>
              <a:chOff x="4771663" y="1876896"/>
              <a:chExt cx="108651" cy="100447"/>
            </a:xfrm>
          </p:grpSpPr>
          <p:sp>
            <p:nvSpPr>
              <p:cNvPr id="8101" name="Google Shape;8101;p6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5" name="Google Shape;8105;p68"/>
          <p:cNvGrpSpPr/>
          <p:nvPr/>
        </p:nvGrpSpPr>
        <p:grpSpPr>
          <a:xfrm>
            <a:off x="4026774" y="2074664"/>
            <a:ext cx="791287" cy="720350"/>
            <a:chOff x="267375" y="1071875"/>
            <a:chExt cx="470500" cy="428550"/>
          </a:xfrm>
        </p:grpSpPr>
        <p:sp>
          <p:nvSpPr>
            <p:cNvPr id="8106" name="Google Shape;8106;p6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68"/>
          <p:cNvGrpSpPr/>
          <p:nvPr/>
        </p:nvGrpSpPr>
        <p:grpSpPr>
          <a:xfrm>
            <a:off x="727269" y="3719294"/>
            <a:ext cx="1408444" cy="673166"/>
            <a:chOff x="712664" y="3693287"/>
            <a:chExt cx="1460738" cy="698160"/>
          </a:xfrm>
        </p:grpSpPr>
        <p:grpSp>
          <p:nvGrpSpPr>
            <p:cNvPr id="8115" name="Google Shape;8115;p68"/>
            <p:cNvGrpSpPr/>
            <p:nvPr/>
          </p:nvGrpSpPr>
          <p:grpSpPr>
            <a:xfrm>
              <a:off x="1380079" y="4133090"/>
              <a:ext cx="234048" cy="258099"/>
              <a:chOff x="1380079" y="4133090"/>
              <a:chExt cx="234048" cy="258099"/>
            </a:xfrm>
          </p:grpSpPr>
          <p:sp>
            <p:nvSpPr>
              <p:cNvPr id="8116" name="Google Shape;8116;p6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8"/>
            <p:cNvGrpSpPr/>
            <p:nvPr/>
          </p:nvGrpSpPr>
          <p:grpSpPr>
            <a:xfrm>
              <a:off x="884610" y="3864082"/>
              <a:ext cx="1118566" cy="527275"/>
              <a:chOff x="890961" y="3865463"/>
              <a:chExt cx="1115221" cy="525698"/>
            </a:xfrm>
          </p:grpSpPr>
          <p:sp>
            <p:nvSpPr>
              <p:cNvPr id="8120" name="Google Shape;8120;p6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8"/>
            <p:cNvGrpSpPr/>
            <p:nvPr/>
          </p:nvGrpSpPr>
          <p:grpSpPr>
            <a:xfrm>
              <a:off x="712664" y="3693287"/>
              <a:ext cx="1460738" cy="698160"/>
              <a:chOff x="712664" y="3693025"/>
              <a:chExt cx="1460738" cy="698160"/>
            </a:xfrm>
          </p:grpSpPr>
          <p:sp>
            <p:nvSpPr>
              <p:cNvPr id="8124" name="Google Shape;8124;p6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0" name="Google Shape;8130;p68"/>
          <p:cNvGrpSpPr/>
          <p:nvPr/>
        </p:nvGrpSpPr>
        <p:grpSpPr>
          <a:xfrm>
            <a:off x="3164985" y="1191441"/>
            <a:ext cx="795485" cy="738831"/>
            <a:chOff x="3348603" y="1236445"/>
            <a:chExt cx="749256" cy="695894"/>
          </a:xfrm>
        </p:grpSpPr>
        <p:grpSp>
          <p:nvGrpSpPr>
            <p:cNvPr id="8131" name="Google Shape;8131;p68"/>
            <p:cNvGrpSpPr/>
            <p:nvPr/>
          </p:nvGrpSpPr>
          <p:grpSpPr>
            <a:xfrm>
              <a:off x="3583779" y="1236445"/>
              <a:ext cx="293795" cy="285811"/>
              <a:chOff x="3750225" y="1774000"/>
              <a:chExt cx="149575" cy="145525"/>
            </a:xfrm>
          </p:grpSpPr>
          <p:sp>
            <p:nvSpPr>
              <p:cNvPr id="8132" name="Google Shape;8132;p6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8"/>
            <p:cNvGrpSpPr/>
            <p:nvPr/>
          </p:nvGrpSpPr>
          <p:grpSpPr>
            <a:xfrm>
              <a:off x="3775534" y="1462599"/>
              <a:ext cx="322325" cy="285958"/>
              <a:chOff x="3847850" y="1889150"/>
              <a:chExt cx="164100" cy="145600"/>
            </a:xfrm>
          </p:grpSpPr>
          <p:sp>
            <p:nvSpPr>
              <p:cNvPr id="8135" name="Google Shape;8135;p6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68"/>
            <p:cNvGrpSpPr/>
            <p:nvPr/>
          </p:nvGrpSpPr>
          <p:grpSpPr>
            <a:xfrm>
              <a:off x="3545329" y="1646528"/>
              <a:ext cx="293746" cy="285811"/>
              <a:chOff x="3730650" y="1982800"/>
              <a:chExt cx="149550" cy="145525"/>
            </a:xfrm>
          </p:grpSpPr>
          <p:sp>
            <p:nvSpPr>
              <p:cNvPr id="8138" name="Google Shape;8138;p6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8"/>
            <p:cNvGrpSpPr/>
            <p:nvPr/>
          </p:nvGrpSpPr>
          <p:grpSpPr>
            <a:xfrm>
              <a:off x="3348603" y="1415046"/>
              <a:ext cx="294384" cy="284387"/>
              <a:chOff x="3630494" y="1864938"/>
              <a:chExt cx="149875" cy="144800"/>
            </a:xfrm>
          </p:grpSpPr>
          <p:sp>
            <p:nvSpPr>
              <p:cNvPr id="8141" name="Google Shape;8141;p6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3" name="Google Shape;8143;p68"/>
          <p:cNvGrpSpPr/>
          <p:nvPr/>
        </p:nvGrpSpPr>
        <p:grpSpPr>
          <a:xfrm>
            <a:off x="2286512" y="3714337"/>
            <a:ext cx="1324924" cy="678083"/>
            <a:chOff x="2413923" y="3711366"/>
            <a:chExt cx="1374117" cy="703260"/>
          </a:xfrm>
        </p:grpSpPr>
        <p:grpSp>
          <p:nvGrpSpPr>
            <p:cNvPr id="8144" name="Google Shape;8144;p68"/>
            <p:cNvGrpSpPr/>
            <p:nvPr/>
          </p:nvGrpSpPr>
          <p:grpSpPr>
            <a:xfrm>
              <a:off x="2413923" y="3711366"/>
              <a:ext cx="1374117" cy="703260"/>
              <a:chOff x="2413923" y="3711366"/>
              <a:chExt cx="1374117" cy="703260"/>
            </a:xfrm>
          </p:grpSpPr>
          <p:sp>
            <p:nvSpPr>
              <p:cNvPr id="8145" name="Google Shape;8145;p6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6" name="Google Shape;8146;p68"/>
              <p:cNvGrpSpPr/>
              <p:nvPr/>
            </p:nvGrpSpPr>
            <p:grpSpPr>
              <a:xfrm>
                <a:off x="2600284" y="3808654"/>
                <a:ext cx="234506" cy="138009"/>
                <a:chOff x="2600284" y="3808654"/>
                <a:chExt cx="234506" cy="138009"/>
              </a:xfrm>
            </p:grpSpPr>
            <p:sp>
              <p:nvSpPr>
                <p:cNvPr id="8147" name="Google Shape;8147;p6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8" name="Google Shape;8148;p6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9" name="Google Shape;8149;p68"/>
              <p:cNvGrpSpPr/>
              <p:nvPr/>
            </p:nvGrpSpPr>
            <p:grpSpPr>
              <a:xfrm>
                <a:off x="3359659" y="3805664"/>
                <a:ext cx="232294" cy="141000"/>
                <a:chOff x="3359659" y="3805664"/>
                <a:chExt cx="232294" cy="141000"/>
              </a:xfrm>
            </p:grpSpPr>
            <p:sp>
              <p:nvSpPr>
                <p:cNvPr id="8150" name="Google Shape;8150;p6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1" name="Google Shape;8151;p6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52" name="Google Shape;8152;p68"/>
              <p:cNvGrpSpPr/>
              <p:nvPr/>
            </p:nvGrpSpPr>
            <p:grpSpPr>
              <a:xfrm>
                <a:off x="3067316" y="3711366"/>
                <a:ext cx="66900" cy="166809"/>
                <a:chOff x="3067316" y="3711366"/>
                <a:chExt cx="66900" cy="166809"/>
              </a:xfrm>
            </p:grpSpPr>
            <p:sp>
              <p:nvSpPr>
                <p:cNvPr id="8153" name="Google Shape;8153;p6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4" name="Google Shape;8154;p6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55" name="Google Shape;8155;p68"/>
              <p:cNvGrpSpPr/>
              <p:nvPr/>
            </p:nvGrpSpPr>
            <p:grpSpPr>
              <a:xfrm>
                <a:off x="2413923" y="4058666"/>
                <a:ext cx="224119" cy="66900"/>
                <a:chOff x="2413923" y="4058666"/>
                <a:chExt cx="224119" cy="66900"/>
              </a:xfrm>
            </p:grpSpPr>
            <p:sp>
              <p:nvSpPr>
                <p:cNvPr id="8156" name="Google Shape;8156;p6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7" name="Google Shape;8157;p6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58" name="Google Shape;8158;p68"/>
              <p:cNvGrpSpPr/>
              <p:nvPr/>
            </p:nvGrpSpPr>
            <p:grpSpPr>
              <a:xfrm>
                <a:off x="3564643" y="4058666"/>
                <a:ext cx="223397" cy="66900"/>
                <a:chOff x="3564643" y="4058666"/>
                <a:chExt cx="223397" cy="66900"/>
              </a:xfrm>
            </p:grpSpPr>
            <p:sp>
              <p:nvSpPr>
                <p:cNvPr id="8159" name="Google Shape;8159;p6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60" name="Google Shape;8160;p6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61" name="Google Shape;8161;p68"/>
            <p:cNvGrpSpPr/>
            <p:nvPr/>
          </p:nvGrpSpPr>
          <p:grpSpPr>
            <a:xfrm>
              <a:off x="2633353" y="3965763"/>
              <a:ext cx="933975" cy="445687"/>
              <a:chOff x="2633353" y="3965763"/>
              <a:chExt cx="933975" cy="445687"/>
            </a:xfrm>
          </p:grpSpPr>
          <p:sp>
            <p:nvSpPr>
              <p:cNvPr id="8162" name="Google Shape;8162;p6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4" name="Google Shape;8164;p68"/>
          <p:cNvGrpSpPr/>
          <p:nvPr/>
        </p:nvGrpSpPr>
        <p:grpSpPr>
          <a:xfrm>
            <a:off x="6410784" y="1264884"/>
            <a:ext cx="1131087" cy="587383"/>
            <a:chOff x="238125" y="999450"/>
            <a:chExt cx="7140700" cy="3708225"/>
          </a:xfrm>
        </p:grpSpPr>
        <p:sp>
          <p:nvSpPr>
            <p:cNvPr id="8165" name="Google Shape;8165;p6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8"/>
          <p:cNvGrpSpPr/>
          <p:nvPr/>
        </p:nvGrpSpPr>
        <p:grpSpPr>
          <a:xfrm>
            <a:off x="3762234" y="3714379"/>
            <a:ext cx="1375854" cy="678131"/>
            <a:chOff x="3913765" y="3641905"/>
            <a:chExt cx="1522805" cy="750560"/>
          </a:xfrm>
        </p:grpSpPr>
        <p:grpSp>
          <p:nvGrpSpPr>
            <p:cNvPr id="8175" name="Google Shape;8175;p68"/>
            <p:cNvGrpSpPr/>
            <p:nvPr/>
          </p:nvGrpSpPr>
          <p:grpSpPr>
            <a:xfrm>
              <a:off x="3913765" y="3997002"/>
              <a:ext cx="1522805" cy="395463"/>
              <a:chOff x="3913765" y="3997002"/>
              <a:chExt cx="1522805" cy="395463"/>
            </a:xfrm>
          </p:grpSpPr>
          <p:grpSp>
            <p:nvGrpSpPr>
              <p:cNvPr id="8176" name="Google Shape;8176;p68"/>
              <p:cNvGrpSpPr/>
              <p:nvPr/>
            </p:nvGrpSpPr>
            <p:grpSpPr>
              <a:xfrm>
                <a:off x="3913765" y="4138659"/>
                <a:ext cx="507602" cy="253806"/>
                <a:chOff x="3913765" y="4138659"/>
                <a:chExt cx="507602" cy="253806"/>
              </a:xfrm>
            </p:grpSpPr>
            <p:sp>
              <p:nvSpPr>
                <p:cNvPr id="8177" name="Google Shape;8177;p6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79" name="Google Shape;8179;p68"/>
              <p:cNvGrpSpPr/>
              <p:nvPr/>
            </p:nvGrpSpPr>
            <p:grpSpPr>
              <a:xfrm>
                <a:off x="4421361" y="3997002"/>
                <a:ext cx="507618" cy="395463"/>
                <a:chOff x="4421361" y="3997002"/>
                <a:chExt cx="507618" cy="395463"/>
              </a:xfrm>
            </p:grpSpPr>
            <p:sp>
              <p:nvSpPr>
                <p:cNvPr id="8180" name="Google Shape;8180;p6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8"/>
              <p:cNvGrpSpPr/>
              <p:nvPr/>
            </p:nvGrpSpPr>
            <p:grpSpPr>
              <a:xfrm>
                <a:off x="4928973" y="4189418"/>
                <a:ext cx="507596" cy="203047"/>
                <a:chOff x="4928973" y="4189418"/>
                <a:chExt cx="507596" cy="203047"/>
              </a:xfrm>
            </p:grpSpPr>
            <p:sp>
              <p:nvSpPr>
                <p:cNvPr id="8183" name="Google Shape;8183;p6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5" name="Google Shape;8185;p68"/>
            <p:cNvGrpSpPr/>
            <p:nvPr/>
          </p:nvGrpSpPr>
          <p:grpSpPr>
            <a:xfrm>
              <a:off x="4482186" y="3641905"/>
              <a:ext cx="397605" cy="349784"/>
              <a:chOff x="2906375" y="1159725"/>
              <a:chExt cx="1860575" cy="1636800"/>
            </a:xfrm>
          </p:grpSpPr>
          <p:sp>
            <p:nvSpPr>
              <p:cNvPr id="8186" name="Google Shape;8186;p6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0" name="Google Shape;8190;p68"/>
          <p:cNvGrpSpPr/>
          <p:nvPr/>
        </p:nvGrpSpPr>
        <p:grpSpPr>
          <a:xfrm>
            <a:off x="6546943" y="2074305"/>
            <a:ext cx="940737" cy="721067"/>
            <a:chOff x="6599718" y="2068734"/>
            <a:chExt cx="940737" cy="721067"/>
          </a:xfrm>
        </p:grpSpPr>
        <p:sp>
          <p:nvSpPr>
            <p:cNvPr id="8191" name="Google Shape;8191;p6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7" name="Google Shape;8197;p68"/>
            <p:cNvGrpSpPr/>
            <p:nvPr/>
          </p:nvGrpSpPr>
          <p:grpSpPr>
            <a:xfrm>
              <a:off x="6836957" y="2068734"/>
              <a:ext cx="461892" cy="721067"/>
              <a:chOff x="6836957" y="2068734"/>
              <a:chExt cx="461892" cy="721067"/>
            </a:xfrm>
          </p:grpSpPr>
          <p:sp>
            <p:nvSpPr>
              <p:cNvPr id="8198" name="Google Shape;8198;p6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4" name="Google Shape;8204;p68"/>
              <p:cNvGrpSpPr/>
              <p:nvPr/>
            </p:nvGrpSpPr>
            <p:grpSpPr>
              <a:xfrm>
                <a:off x="6836957" y="2068734"/>
                <a:ext cx="461892" cy="721067"/>
                <a:chOff x="6836957" y="2068734"/>
                <a:chExt cx="461892" cy="721067"/>
              </a:xfrm>
            </p:grpSpPr>
            <p:sp>
              <p:nvSpPr>
                <p:cNvPr id="8205" name="Google Shape;8205;p6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12" name="Google Shape;8212;p68"/>
          <p:cNvGrpSpPr/>
          <p:nvPr/>
        </p:nvGrpSpPr>
        <p:grpSpPr>
          <a:xfrm>
            <a:off x="2430262" y="2078652"/>
            <a:ext cx="712577" cy="712374"/>
            <a:chOff x="2559249" y="2069323"/>
            <a:chExt cx="685566" cy="685634"/>
          </a:xfrm>
        </p:grpSpPr>
        <p:sp>
          <p:nvSpPr>
            <p:cNvPr id="8213" name="Google Shape;8213;p6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8"/>
          <p:cNvGrpSpPr/>
          <p:nvPr/>
        </p:nvGrpSpPr>
        <p:grpSpPr>
          <a:xfrm>
            <a:off x="7612699" y="1191441"/>
            <a:ext cx="845645" cy="711911"/>
            <a:chOff x="951975" y="315800"/>
            <a:chExt cx="5860325" cy="4933550"/>
          </a:xfrm>
        </p:grpSpPr>
        <p:sp>
          <p:nvSpPr>
            <p:cNvPr id="8227" name="Google Shape;8227;p6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8"/>
          <p:cNvGrpSpPr/>
          <p:nvPr/>
        </p:nvGrpSpPr>
        <p:grpSpPr>
          <a:xfrm>
            <a:off x="3709828" y="2927550"/>
            <a:ext cx="1617932" cy="621724"/>
            <a:chOff x="3862800" y="3038525"/>
            <a:chExt cx="1329006" cy="510698"/>
          </a:xfrm>
        </p:grpSpPr>
        <p:sp>
          <p:nvSpPr>
            <p:cNvPr id="8236" name="Google Shape;8236;p6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8" name="Google Shape;8238;p68"/>
            <p:cNvGrpSpPr/>
            <p:nvPr/>
          </p:nvGrpSpPr>
          <p:grpSpPr>
            <a:xfrm>
              <a:off x="3967075" y="3040337"/>
              <a:ext cx="1019927" cy="402126"/>
              <a:chOff x="3967075" y="3040337"/>
              <a:chExt cx="1019927" cy="402126"/>
            </a:xfrm>
          </p:grpSpPr>
          <p:sp>
            <p:nvSpPr>
              <p:cNvPr id="8239" name="Google Shape;8239;p6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8"/>
            <p:cNvGrpSpPr/>
            <p:nvPr/>
          </p:nvGrpSpPr>
          <p:grpSpPr>
            <a:xfrm>
              <a:off x="4186700" y="3040337"/>
              <a:ext cx="390475" cy="183289"/>
              <a:chOff x="4186700" y="3040337"/>
              <a:chExt cx="390475" cy="183289"/>
            </a:xfrm>
          </p:grpSpPr>
          <p:sp>
            <p:nvSpPr>
              <p:cNvPr id="8242" name="Google Shape;8242;p6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8"/>
            <p:cNvGrpSpPr/>
            <p:nvPr/>
          </p:nvGrpSpPr>
          <p:grpSpPr>
            <a:xfrm>
              <a:off x="4073727" y="3040337"/>
              <a:ext cx="697794" cy="296263"/>
              <a:chOff x="4073727" y="3040337"/>
              <a:chExt cx="697794" cy="296263"/>
            </a:xfrm>
          </p:grpSpPr>
          <p:sp>
            <p:nvSpPr>
              <p:cNvPr id="8245" name="Google Shape;8245;p6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68"/>
            <p:cNvGrpSpPr/>
            <p:nvPr/>
          </p:nvGrpSpPr>
          <p:grpSpPr>
            <a:xfrm>
              <a:off x="3862800" y="3038525"/>
              <a:ext cx="1329006" cy="510698"/>
              <a:chOff x="3862800" y="3038525"/>
              <a:chExt cx="1329006" cy="510698"/>
            </a:xfrm>
          </p:grpSpPr>
          <p:sp>
            <p:nvSpPr>
              <p:cNvPr id="8248" name="Google Shape;8248;p6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68"/>
          <p:cNvGrpSpPr/>
          <p:nvPr/>
        </p:nvGrpSpPr>
        <p:grpSpPr>
          <a:xfrm>
            <a:off x="718150" y="1191441"/>
            <a:ext cx="883205" cy="775176"/>
            <a:chOff x="649648" y="271400"/>
            <a:chExt cx="6215377" cy="5455143"/>
          </a:xfrm>
        </p:grpSpPr>
        <p:sp>
          <p:nvSpPr>
            <p:cNvPr id="8251" name="Google Shape;8251;p6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8"/>
          <p:cNvGrpSpPr/>
          <p:nvPr/>
        </p:nvGrpSpPr>
        <p:grpSpPr>
          <a:xfrm>
            <a:off x="2326452" y="1191441"/>
            <a:ext cx="767704" cy="815489"/>
            <a:chOff x="2499700" y="1135950"/>
            <a:chExt cx="732402" cy="777990"/>
          </a:xfrm>
        </p:grpSpPr>
        <p:grpSp>
          <p:nvGrpSpPr>
            <p:cNvPr id="8264" name="Google Shape;8264;p68"/>
            <p:cNvGrpSpPr/>
            <p:nvPr/>
          </p:nvGrpSpPr>
          <p:grpSpPr>
            <a:xfrm>
              <a:off x="2499700" y="1135950"/>
              <a:ext cx="732402" cy="694705"/>
              <a:chOff x="2499700" y="1135950"/>
              <a:chExt cx="732402" cy="694705"/>
            </a:xfrm>
          </p:grpSpPr>
          <p:sp>
            <p:nvSpPr>
              <p:cNvPr id="8265" name="Google Shape;8265;p6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68"/>
            <p:cNvGrpSpPr/>
            <p:nvPr/>
          </p:nvGrpSpPr>
          <p:grpSpPr>
            <a:xfrm>
              <a:off x="2517909" y="1188726"/>
              <a:ext cx="702702" cy="725214"/>
              <a:chOff x="2517909" y="1188726"/>
              <a:chExt cx="702702" cy="725214"/>
            </a:xfrm>
          </p:grpSpPr>
          <p:sp>
            <p:nvSpPr>
              <p:cNvPr id="8293" name="Google Shape;8293;p6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8" name="Google Shape;8298;p68"/>
          <p:cNvGrpSpPr/>
          <p:nvPr/>
        </p:nvGrpSpPr>
        <p:grpSpPr>
          <a:xfrm>
            <a:off x="1672184" y="1191441"/>
            <a:ext cx="583439" cy="870229"/>
            <a:chOff x="1716825" y="1121550"/>
            <a:chExt cx="622800" cy="928938"/>
          </a:xfrm>
        </p:grpSpPr>
        <p:grpSp>
          <p:nvGrpSpPr>
            <p:cNvPr id="8299" name="Google Shape;8299;p68"/>
            <p:cNvGrpSpPr/>
            <p:nvPr/>
          </p:nvGrpSpPr>
          <p:grpSpPr>
            <a:xfrm>
              <a:off x="1716825" y="1121550"/>
              <a:ext cx="622800" cy="928938"/>
              <a:chOff x="1716825" y="1121550"/>
              <a:chExt cx="622800" cy="928938"/>
            </a:xfrm>
          </p:grpSpPr>
          <p:cxnSp>
            <p:nvCxnSpPr>
              <p:cNvPr id="8300" name="Google Shape;8300;p6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01" name="Google Shape;8301;p6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8"/>
            <p:cNvGrpSpPr/>
            <p:nvPr/>
          </p:nvGrpSpPr>
          <p:grpSpPr>
            <a:xfrm>
              <a:off x="1768050" y="1172775"/>
              <a:ext cx="520200" cy="832000"/>
              <a:chOff x="1768050" y="1172775"/>
              <a:chExt cx="520200" cy="832000"/>
            </a:xfrm>
          </p:grpSpPr>
          <p:cxnSp>
            <p:nvCxnSpPr>
              <p:cNvPr id="8303" name="Google Shape;8303;p6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04" name="Google Shape;8304;p6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8"/>
            <p:cNvGrpSpPr/>
            <p:nvPr/>
          </p:nvGrpSpPr>
          <p:grpSpPr>
            <a:xfrm>
              <a:off x="1820100" y="1225475"/>
              <a:ext cx="416400" cy="729575"/>
              <a:chOff x="1820100" y="1225475"/>
              <a:chExt cx="416400" cy="729575"/>
            </a:xfrm>
          </p:grpSpPr>
          <p:cxnSp>
            <p:nvCxnSpPr>
              <p:cNvPr id="8306" name="Google Shape;8306;p6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07" name="Google Shape;8307;p6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8"/>
            <p:cNvGrpSpPr/>
            <p:nvPr/>
          </p:nvGrpSpPr>
          <p:grpSpPr>
            <a:xfrm>
              <a:off x="1874250" y="1278825"/>
              <a:ext cx="308100" cy="605275"/>
              <a:chOff x="1874250" y="1278825"/>
              <a:chExt cx="308100" cy="605275"/>
            </a:xfrm>
          </p:grpSpPr>
          <p:cxnSp>
            <p:nvCxnSpPr>
              <p:cNvPr id="8309" name="Google Shape;8309;p6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10" name="Google Shape;8310;p6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1" name="Google Shape;8311;p6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8"/>
          <p:cNvGrpSpPr/>
          <p:nvPr/>
        </p:nvGrpSpPr>
        <p:grpSpPr>
          <a:xfrm>
            <a:off x="1592007" y="2077763"/>
            <a:ext cx="739072" cy="714152"/>
            <a:chOff x="4334725" y="1355875"/>
            <a:chExt cx="3106650" cy="3001900"/>
          </a:xfrm>
        </p:grpSpPr>
        <p:grpSp>
          <p:nvGrpSpPr>
            <p:cNvPr id="8313" name="Google Shape;8313;p68"/>
            <p:cNvGrpSpPr/>
            <p:nvPr/>
          </p:nvGrpSpPr>
          <p:grpSpPr>
            <a:xfrm>
              <a:off x="4516050" y="1724875"/>
              <a:ext cx="2693725" cy="2632900"/>
              <a:chOff x="4516050" y="1724875"/>
              <a:chExt cx="2693725" cy="2632900"/>
            </a:xfrm>
          </p:grpSpPr>
          <p:sp>
            <p:nvSpPr>
              <p:cNvPr id="8314" name="Google Shape;8314;p6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68"/>
            <p:cNvGrpSpPr/>
            <p:nvPr/>
          </p:nvGrpSpPr>
          <p:grpSpPr>
            <a:xfrm>
              <a:off x="4334725" y="1355875"/>
              <a:ext cx="3106650" cy="2709650"/>
              <a:chOff x="4334725" y="1355875"/>
              <a:chExt cx="3106650" cy="2709650"/>
            </a:xfrm>
          </p:grpSpPr>
          <p:sp>
            <p:nvSpPr>
              <p:cNvPr id="8318" name="Google Shape;8318;p6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1" name="Google Shape;8321;p68"/>
          <p:cNvGrpSpPr/>
          <p:nvPr/>
        </p:nvGrpSpPr>
        <p:grpSpPr>
          <a:xfrm>
            <a:off x="7708956" y="3708534"/>
            <a:ext cx="312074" cy="684173"/>
            <a:chOff x="7645573" y="3754300"/>
            <a:chExt cx="293855" cy="644170"/>
          </a:xfrm>
        </p:grpSpPr>
        <p:sp>
          <p:nvSpPr>
            <p:cNvPr id="8322" name="Google Shape;8322;p6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8"/>
          <p:cNvGrpSpPr/>
          <p:nvPr/>
        </p:nvGrpSpPr>
        <p:grpSpPr>
          <a:xfrm>
            <a:off x="5630944" y="1191441"/>
            <a:ext cx="709011" cy="739359"/>
            <a:chOff x="5830645" y="1256617"/>
            <a:chExt cx="530340" cy="553040"/>
          </a:xfrm>
        </p:grpSpPr>
        <p:grpSp>
          <p:nvGrpSpPr>
            <p:cNvPr id="8325" name="Google Shape;8325;p68"/>
            <p:cNvGrpSpPr/>
            <p:nvPr/>
          </p:nvGrpSpPr>
          <p:grpSpPr>
            <a:xfrm>
              <a:off x="5830645" y="1256617"/>
              <a:ext cx="259743" cy="269909"/>
              <a:chOff x="5830645" y="1256617"/>
              <a:chExt cx="259743" cy="269909"/>
            </a:xfrm>
          </p:grpSpPr>
          <p:sp>
            <p:nvSpPr>
              <p:cNvPr id="8326" name="Google Shape;8326;p6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68"/>
            <p:cNvGrpSpPr/>
            <p:nvPr/>
          </p:nvGrpSpPr>
          <p:grpSpPr>
            <a:xfrm>
              <a:off x="6101293" y="1256617"/>
              <a:ext cx="259692" cy="269909"/>
              <a:chOff x="6101293" y="1256617"/>
              <a:chExt cx="259692" cy="269909"/>
            </a:xfrm>
          </p:grpSpPr>
          <p:sp>
            <p:nvSpPr>
              <p:cNvPr id="8329" name="Google Shape;8329;p6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8"/>
            <p:cNvGrpSpPr/>
            <p:nvPr/>
          </p:nvGrpSpPr>
          <p:grpSpPr>
            <a:xfrm>
              <a:off x="5830645" y="1539749"/>
              <a:ext cx="259692" cy="269909"/>
              <a:chOff x="5830645" y="1539749"/>
              <a:chExt cx="259692" cy="269909"/>
            </a:xfrm>
          </p:grpSpPr>
          <p:sp>
            <p:nvSpPr>
              <p:cNvPr id="8332" name="Google Shape;8332;p6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68"/>
            <p:cNvGrpSpPr/>
            <p:nvPr/>
          </p:nvGrpSpPr>
          <p:grpSpPr>
            <a:xfrm>
              <a:off x="6101293" y="1539749"/>
              <a:ext cx="259692" cy="269909"/>
              <a:chOff x="6101293" y="1539749"/>
              <a:chExt cx="259692" cy="269909"/>
            </a:xfrm>
          </p:grpSpPr>
          <p:sp>
            <p:nvSpPr>
              <p:cNvPr id="8335" name="Google Shape;8335;p6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7" name="Google Shape;8337;p6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8"/>
          <p:cNvGrpSpPr/>
          <p:nvPr/>
        </p:nvGrpSpPr>
        <p:grpSpPr>
          <a:xfrm>
            <a:off x="732438" y="2927557"/>
            <a:ext cx="1452955" cy="621360"/>
            <a:chOff x="732422" y="2990152"/>
            <a:chExt cx="1337773" cy="572102"/>
          </a:xfrm>
        </p:grpSpPr>
        <p:sp>
          <p:nvSpPr>
            <p:cNvPr id="8339" name="Google Shape;8339;p6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8" name="Shape 8348"/>
        <p:cNvGrpSpPr/>
        <p:nvPr/>
      </p:nvGrpSpPr>
      <p:grpSpPr>
        <a:xfrm>
          <a:off x="0" y="0"/>
          <a:ext cx="0" cy="0"/>
          <a:chOff x="0" y="0"/>
          <a:chExt cx="0" cy="0"/>
        </a:xfrm>
      </p:grpSpPr>
      <p:grpSp>
        <p:nvGrpSpPr>
          <p:cNvPr id="8349" name="Google Shape;8349;p69"/>
          <p:cNvGrpSpPr/>
          <p:nvPr/>
        </p:nvGrpSpPr>
        <p:grpSpPr>
          <a:xfrm>
            <a:off x="729238" y="1179665"/>
            <a:ext cx="1636117" cy="1526144"/>
            <a:chOff x="729238" y="1179665"/>
            <a:chExt cx="1636117" cy="1526144"/>
          </a:xfrm>
        </p:grpSpPr>
        <p:grpSp>
          <p:nvGrpSpPr>
            <p:cNvPr id="8350" name="Google Shape;8350;p69"/>
            <p:cNvGrpSpPr/>
            <p:nvPr/>
          </p:nvGrpSpPr>
          <p:grpSpPr>
            <a:xfrm>
              <a:off x="729238" y="1179665"/>
              <a:ext cx="80700" cy="1526144"/>
              <a:chOff x="729238" y="1179665"/>
              <a:chExt cx="80700" cy="1526144"/>
            </a:xfrm>
          </p:grpSpPr>
          <p:sp>
            <p:nvSpPr>
              <p:cNvPr id="8351" name="Google Shape;8351;p6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69"/>
            <p:cNvGrpSpPr/>
            <p:nvPr/>
          </p:nvGrpSpPr>
          <p:grpSpPr>
            <a:xfrm>
              <a:off x="903098" y="1179665"/>
              <a:ext cx="80700" cy="1526144"/>
              <a:chOff x="903098" y="1179665"/>
              <a:chExt cx="80700" cy="1526144"/>
            </a:xfrm>
          </p:grpSpPr>
          <p:sp>
            <p:nvSpPr>
              <p:cNvPr id="8362" name="Google Shape;8362;p6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9"/>
            <p:cNvGrpSpPr/>
            <p:nvPr/>
          </p:nvGrpSpPr>
          <p:grpSpPr>
            <a:xfrm>
              <a:off x="1076958" y="1179665"/>
              <a:ext cx="80700" cy="1526144"/>
              <a:chOff x="1076958" y="1179665"/>
              <a:chExt cx="80700" cy="1526144"/>
            </a:xfrm>
          </p:grpSpPr>
          <p:sp>
            <p:nvSpPr>
              <p:cNvPr id="8373" name="Google Shape;8373;p6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69"/>
            <p:cNvGrpSpPr/>
            <p:nvPr/>
          </p:nvGrpSpPr>
          <p:grpSpPr>
            <a:xfrm>
              <a:off x="1247707" y="1179665"/>
              <a:ext cx="80700" cy="1526144"/>
              <a:chOff x="1247707" y="1179665"/>
              <a:chExt cx="80700" cy="1526144"/>
            </a:xfrm>
          </p:grpSpPr>
          <p:sp>
            <p:nvSpPr>
              <p:cNvPr id="8384" name="Google Shape;8384;p6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9"/>
            <p:cNvGrpSpPr/>
            <p:nvPr/>
          </p:nvGrpSpPr>
          <p:grpSpPr>
            <a:xfrm>
              <a:off x="1421567" y="1179665"/>
              <a:ext cx="80700" cy="1526144"/>
              <a:chOff x="1421567" y="1179665"/>
              <a:chExt cx="80700" cy="1526144"/>
            </a:xfrm>
          </p:grpSpPr>
          <p:sp>
            <p:nvSpPr>
              <p:cNvPr id="8395" name="Google Shape;8395;p6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9"/>
            <p:cNvGrpSpPr/>
            <p:nvPr/>
          </p:nvGrpSpPr>
          <p:grpSpPr>
            <a:xfrm>
              <a:off x="1592327" y="1179665"/>
              <a:ext cx="80700" cy="1526144"/>
              <a:chOff x="1592327" y="1179665"/>
              <a:chExt cx="80700" cy="1526144"/>
            </a:xfrm>
          </p:grpSpPr>
          <p:sp>
            <p:nvSpPr>
              <p:cNvPr id="8406" name="Google Shape;8406;p6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9"/>
            <p:cNvGrpSpPr/>
            <p:nvPr/>
          </p:nvGrpSpPr>
          <p:grpSpPr>
            <a:xfrm>
              <a:off x="1766187" y="1179665"/>
              <a:ext cx="80700" cy="1526144"/>
              <a:chOff x="1766187" y="1179665"/>
              <a:chExt cx="80700" cy="1526144"/>
            </a:xfrm>
          </p:grpSpPr>
          <p:sp>
            <p:nvSpPr>
              <p:cNvPr id="8417" name="Google Shape;8417;p6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69"/>
            <p:cNvGrpSpPr/>
            <p:nvPr/>
          </p:nvGrpSpPr>
          <p:grpSpPr>
            <a:xfrm>
              <a:off x="1936935" y="1179665"/>
              <a:ext cx="80700" cy="1526144"/>
              <a:chOff x="1936935" y="1179665"/>
              <a:chExt cx="80700" cy="1526144"/>
            </a:xfrm>
          </p:grpSpPr>
          <p:sp>
            <p:nvSpPr>
              <p:cNvPr id="8428" name="Google Shape;8428;p6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9"/>
            <p:cNvGrpSpPr/>
            <p:nvPr/>
          </p:nvGrpSpPr>
          <p:grpSpPr>
            <a:xfrm>
              <a:off x="2110795" y="1179665"/>
              <a:ext cx="80700" cy="1526144"/>
              <a:chOff x="2110795" y="1179665"/>
              <a:chExt cx="80700" cy="1526144"/>
            </a:xfrm>
          </p:grpSpPr>
          <p:sp>
            <p:nvSpPr>
              <p:cNvPr id="8439" name="Google Shape;8439;p6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69"/>
            <p:cNvGrpSpPr/>
            <p:nvPr/>
          </p:nvGrpSpPr>
          <p:grpSpPr>
            <a:xfrm>
              <a:off x="2284655" y="1179665"/>
              <a:ext cx="80700" cy="1526144"/>
              <a:chOff x="2284655" y="1179665"/>
              <a:chExt cx="80700" cy="1526144"/>
            </a:xfrm>
          </p:grpSpPr>
          <p:sp>
            <p:nvSpPr>
              <p:cNvPr id="8450" name="Google Shape;8450;p6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0" name="Google Shape;8460;p69"/>
          <p:cNvGrpSpPr/>
          <p:nvPr/>
        </p:nvGrpSpPr>
        <p:grpSpPr>
          <a:xfrm>
            <a:off x="2623904" y="1198803"/>
            <a:ext cx="1364248" cy="1102133"/>
            <a:chOff x="2623904" y="1198803"/>
            <a:chExt cx="1364248" cy="1102133"/>
          </a:xfrm>
        </p:grpSpPr>
        <p:grpSp>
          <p:nvGrpSpPr>
            <p:cNvPr id="8461" name="Google Shape;8461;p69"/>
            <p:cNvGrpSpPr/>
            <p:nvPr/>
          </p:nvGrpSpPr>
          <p:grpSpPr>
            <a:xfrm>
              <a:off x="2623907" y="1198803"/>
              <a:ext cx="1364245" cy="273000"/>
              <a:chOff x="2623907" y="1198803"/>
              <a:chExt cx="1364245" cy="273000"/>
            </a:xfrm>
          </p:grpSpPr>
          <p:sp>
            <p:nvSpPr>
              <p:cNvPr id="8462" name="Google Shape;8462;p6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69"/>
            <p:cNvGrpSpPr/>
            <p:nvPr/>
          </p:nvGrpSpPr>
          <p:grpSpPr>
            <a:xfrm>
              <a:off x="2623904" y="1476964"/>
              <a:ext cx="1364245" cy="273000"/>
              <a:chOff x="2623904" y="1476964"/>
              <a:chExt cx="1364245" cy="273000"/>
            </a:xfrm>
          </p:grpSpPr>
          <p:sp>
            <p:nvSpPr>
              <p:cNvPr id="8468" name="Google Shape;8468;p6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9"/>
            <p:cNvGrpSpPr/>
            <p:nvPr/>
          </p:nvGrpSpPr>
          <p:grpSpPr>
            <a:xfrm>
              <a:off x="2623907" y="1749775"/>
              <a:ext cx="1364245" cy="273000"/>
              <a:chOff x="2623907" y="1749775"/>
              <a:chExt cx="1364245" cy="273000"/>
            </a:xfrm>
          </p:grpSpPr>
          <p:sp>
            <p:nvSpPr>
              <p:cNvPr id="8474" name="Google Shape;8474;p6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69"/>
            <p:cNvGrpSpPr/>
            <p:nvPr/>
          </p:nvGrpSpPr>
          <p:grpSpPr>
            <a:xfrm>
              <a:off x="2623904" y="2027936"/>
              <a:ext cx="1364245" cy="273000"/>
              <a:chOff x="2623904" y="2027936"/>
              <a:chExt cx="1364245" cy="273000"/>
            </a:xfrm>
          </p:grpSpPr>
          <p:sp>
            <p:nvSpPr>
              <p:cNvPr id="8480" name="Google Shape;8480;p6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5" name="Google Shape;8485;p69"/>
          <p:cNvGrpSpPr/>
          <p:nvPr/>
        </p:nvGrpSpPr>
        <p:grpSpPr>
          <a:xfrm>
            <a:off x="2613365" y="2657986"/>
            <a:ext cx="1387541" cy="159124"/>
            <a:chOff x="3200660" y="2180272"/>
            <a:chExt cx="2563824" cy="378237"/>
          </a:xfrm>
        </p:grpSpPr>
        <p:sp>
          <p:nvSpPr>
            <p:cNvPr id="8486" name="Google Shape;8486;p6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9"/>
          <p:cNvGrpSpPr/>
          <p:nvPr/>
        </p:nvGrpSpPr>
        <p:grpSpPr>
          <a:xfrm>
            <a:off x="2609890" y="2935811"/>
            <a:ext cx="1390502" cy="159625"/>
            <a:chOff x="3530150" y="2790075"/>
            <a:chExt cx="1962600" cy="225300"/>
          </a:xfrm>
        </p:grpSpPr>
        <p:sp>
          <p:nvSpPr>
            <p:cNvPr id="8505" name="Google Shape;8505;p6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69"/>
          <p:cNvGrpSpPr/>
          <p:nvPr/>
        </p:nvGrpSpPr>
        <p:grpSpPr>
          <a:xfrm>
            <a:off x="2610543" y="3214137"/>
            <a:ext cx="1411629" cy="153761"/>
            <a:chOff x="3558802" y="4011427"/>
            <a:chExt cx="1866000" cy="111300"/>
          </a:xfrm>
        </p:grpSpPr>
        <p:sp>
          <p:nvSpPr>
            <p:cNvPr id="8508" name="Google Shape;8508;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9"/>
          <p:cNvGrpSpPr/>
          <p:nvPr/>
        </p:nvGrpSpPr>
        <p:grpSpPr>
          <a:xfrm>
            <a:off x="2610235" y="2419536"/>
            <a:ext cx="1383503" cy="119749"/>
            <a:chOff x="3465975" y="2270276"/>
            <a:chExt cx="1986364" cy="171929"/>
          </a:xfrm>
        </p:grpSpPr>
        <p:sp>
          <p:nvSpPr>
            <p:cNvPr id="8511" name="Google Shape;8511;p6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9"/>
          <p:cNvGrpSpPr/>
          <p:nvPr/>
        </p:nvGrpSpPr>
        <p:grpSpPr>
          <a:xfrm>
            <a:off x="2621243" y="3783187"/>
            <a:ext cx="1369531" cy="195460"/>
            <a:chOff x="723300" y="4253549"/>
            <a:chExt cx="2276482" cy="324900"/>
          </a:xfrm>
        </p:grpSpPr>
        <p:sp>
          <p:nvSpPr>
            <p:cNvPr id="8520" name="Google Shape;8520;p6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9"/>
          <p:cNvGrpSpPr/>
          <p:nvPr/>
        </p:nvGrpSpPr>
        <p:grpSpPr>
          <a:xfrm>
            <a:off x="2610803" y="3484367"/>
            <a:ext cx="1389066" cy="180119"/>
            <a:chOff x="705948" y="3788465"/>
            <a:chExt cx="2308953" cy="299400"/>
          </a:xfrm>
        </p:grpSpPr>
        <p:sp>
          <p:nvSpPr>
            <p:cNvPr id="8526" name="Google Shape;8526;p6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9"/>
          <p:cNvGrpSpPr/>
          <p:nvPr/>
        </p:nvGrpSpPr>
        <p:grpSpPr>
          <a:xfrm>
            <a:off x="2658741" y="4097347"/>
            <a:ext cx="1304609" cy="294074"/>
            <a:chOff x="2658741" y="4097347"/>
            <a:chExt cx="1304609" cy="294074"/>
          </a:xfrm>
        </p:grpSpPr>
        <p:grpSp>
          <p:nvGrpSpPr>
            <p:cNvPr id="8532" name="Google Shape;8532;p69"/>
            <p:cNvGrpSpPr/>
            <p:nvPr/>
          </p:nvGrpSpPr>
          <p:grpSpPr>
            <a:xfrm>
              <a:off x="2658741" y="4097347"/>
              <a:ext cx="118572" cy="294074"/>
              <a:chOff x="3343310" y="4475555"/>
              <a:chExt cx="127717" cy="316753"/>
            </a:xfrm>
          </p:grpSpPr>
          <p:sp>
            <p:nvSpPr>
              <p:cNvPr id="8533" name="Google Shape;8533;p6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69"/>
            <p:cNvGrpSpPr/>
            <p:nvPr/>
          </p:nvGrpSpPr>
          <p:grpSpPr>
            <a:xfrm>
              <a:off x="3815519" y="4098388"/>
              <a:ext cx="147831" cy="291991"/>
              <a:chOff x="3527539" y="4476677"/>
              <a:chExt cx="159232" cy="314510"/>
            </a:xfrm>
          </p:grpSpPr>
          <p:sp>
            <p:nvSpPr>
              <p:cNvPr id="8536" name="Google Shape;8536;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9"/>
            <p:cNvGrpSpPr/>
            <p:nvPr/>
          </p:nvGrpSpPr>
          <p:grpSpPr>
            <a:xfrm>
              <a:off x="3511696" y="4098388"/>
              <a:ext cx="147831" cy="291991"/>
              <a:chOff x="3527539" y="4476677"/>
              <a:chExt cx="159232" cy="314510"/>
            </a:xfrm>
          </p:grpSpPr>
          <p:sp>
            <p:nvSpPr>
              <p:cNvPr id="8539" name="Google Shape;8539;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9"/>
            <p:cNvGrpSpPr/>
            <p:nvPr/>
          </p:nvGrpSpPr>
          <p:grpSpPr>
            <a:xfrm>
              <a:off x="3207874" y="4098388"/>
              <a:ext cx="147831" cy="291991"/>
              <a:chOff x="3527539" y="4476677"/>
              <a:chExt cx="159232" cy="314510"/>
            </a:xfrm>
          </p:grpSpPr>
          <p:sp>
            <p:nvSpPr>
              <p:cNvPr id="8542" name="Google Shape;8542;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9"/>
            <p:cNvGrpSpPr/>
            <p:nvPr/>
          </p:nvGrpSpPr>
          <p:grpSpPr>
            <a:xfrm>
              <a:off x="2933305" y="4097347"/>
              <a:ext cx="118572" cy="294074"/>
              <a:chOff x="3343310" y="4475555"/>
              <a:chExt cx="127717" cy="316753"/>
            </a:xfrm>
          </p:grpSpPr>
          <p:sp>
            <p:nvSpPr>
              <p:cNvPr id="8545" name="Google Shape;8545;p6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7" name="Google Shape;8547;p69"/>
          <p:cNvGrpSpPr/>
          <p:nvPr/>
        </p:nvGrpSpPr>
        <p:grpSpPr>
          <a:xfrm>
            <a:off x="4277571" y="2080469"/>
            <a:ext cx="1433821" cy="191501"/>
            <a:chOff x="4273350" y="2080469"/>
            <a:chExt cx="1433821" cy="191501"/>
          </a:xfrm>
        </p:grpSpPr>
        <p:grpSp>
          <p:nvGrpSpPr>
            <p:cNvPr id="8548" name="Google Shape;8548;p69"/>
            <p:cNvGrpSpPr/>
            <p:nvPr/>
          </p:nvGrpSpPr>
          <p:grpSpPr>
            <a:xfrm>
              <a:off x="4273350" y="2080469"/>
              <a:ext cx="1433821" cy="0"/>
              <a:chOff x="5224975" y="2962250"/>
              <a:chExt cx="1544400" cy="0"/>
            </a:xfrm>
          </p:grpSpPr>
          <p:cxnSp>
            <p:nvCxnSpPr>
              <p:cNvPr id="8549" name="Google Shape;8549;p6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50" name="Google Shape;8550;p6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51" name="Google Shape;8551;p69"/>
            <p:cNvGrpSpPr/>
            <p:nvPr/>
          </p:nvGrpSpPr>
          <p:grpSpPr>
            <a:xfrm>
              <a:off x="4273350" y="2271969"/>
              <a:ext cx="1433821" cy="0"/>
              <a:chOff x="5224975" y="2962250"/>
              <a:chExt cx="1544400" cy="0"/>
            </a:xfrm>
          </p:grpSpPr>
          <p:cxnSp>
            <p:nvCxnSpPr>
              <p:cNvPr id="8552" name="Google Shape;8552;p6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53" name="Google Shape;8553;p6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54" name="Google Shape;8554;p69"/>
          <p:cNvGrpSpPr/>
          <p:nvPr/>
        </p:nvGrpSpPr>
        <p:grpSpPr>
          <a:xfrm>
            <a:off x="4279126" y="1183036"/>
            <a:ext cx="1430711" cy="743389"/>
            <a:chOff x="5159450" y="1919950"/>
            <a:chExt cx="1541050" cy="862500"/>
          </a:xfrm>
        </p:grpSpPr>
        <p:sp>
          <p:nvSpPr>
            <p:cNvPr id="8555" name="Google Shape;8555;p6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56" name="Google Shape;8556;p69"/>
            <p:cNvGrpSpPr/>
            <p:nvPr/>
          </p:nvGrpSpPr>
          <p:grpSpPr>
            <a:xfrm>
              <a:off x="5159450" y="1919950"/>
              <a:ext cx="1541050" cy="862500"/>
              <a:chOff x="5159450" y="1919950"/>
              <a:chExt cx="1541050" cy="862500"/>
            </a:xfrm>
          </p:grpSpPr>
          <p:cxnSp>
            <p:nvCxnSpPr>
              <p:cNvPr id="8557" name="Google Shape;8557;p6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58" name="Google Shape;8558;p6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59" name="Google Shape;8559;p69"/>
          <p:cNvGrpSpPr/>
          <p:nvPr/>
        </p:nvGrpSpPr>
        <p:grpSpPr>
          <a:xfrm>
            <a:off x="4269239" y="2406364"/>
            <a:ext cx="1450484" cy="1052087"/>
            <a:chOff x="5230575" y="1554475"/>
            <a:chExt cx="2137150" cy="1550150"/>
          </a:xfrm>
        </p:grpSpPr>
        <p:sp>
          <p:nvSpPr>
            <p:cNvPr id="8560" name="Google Shape;8560;p6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9"/>
          <p:cNvGrpSpPr/>
          <p:nvPr/>
        </p:nvGrpSpPr>
        <p:grpSpPr>
          <a:xfrm rot="10800000">
            <a:off x="4285790" y="3498553"/>
            <a:ext cx="1417383" cy="887946"/>
            <a:chOff x="5645403" y="2920021"/>
            <a:chExt cx="2650800" cy="2180614"/>
          </a:xfrm>
        </p:grpSpPr>
        <p:sp>
          <p:nvSpPr>
            <p:cNvPr id="8574" name="Google Shape;8574;p6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5" name="Google Shape;8575;p69"/>
            <p:cNvCxnSpPr>
              <a:stCxn id="857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76" name="Google Shape;8576;p6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7" name="Google Shape;8577;p69"/>
            <p:cNvCxnSpPr>
              <a:endCxn id="857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578" name="Google Shape;8578;p6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9" name="Google Shape;8579;p69"/>
            <p:cNvCxnSpPr>
              <a:stCxn id="857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80" name="Google Shape;8580;p6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1" name="Google Shape;8581;p69"/>
            <p:cNvCxnSpPr>
              <a:endCxn id="858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82" name="Google Shape;8582;p69"/>
          <p:cNvGrpSpPr/>
          <p:nvPr/>
        </p:nvGrpSpPr>
        <p:grpSpPr>
          <a:xfrm>
            <a:off x="7386150" y="2401908"/>
            <a:ext cx="1071743" cy="1021579"/>
            <a:chOff x="7189833" y="2022667"/>
            <a:chExt cx="1251159" cy="1192597"/>
          </a:xfrm>
        </p:grpSpPr>
        <p:sp>
          <p:nvSpPr>
            <p:cNvPr id="8583" name="Google Shape;8583;p6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69"/>
          <p:cNvGrpSpPr/>
          <p:nvPr/>
        </p:nvGrpSpPr>
        <p:grpSpPr>
          <a:xfrm>
            <a:off x="727421" y="2828315"/>
            <a:ext cx="1695374" cy="1560837"/>
            <a:chOff x="727421" y="2828315"/>
            <a:chExt cx="1695374" cy="1560837"/>
          </a:xfrm>
        </p:grpSpPr>
        <p:grpSp>
          <p:nvGrpSpPr>
            <p:cNvPr id="8588" name="Google Shape;8588;p69"/>
            <p:cNvGrpSpPr/>
            <p:nvPr/>
          </p:nvGrpSpPr>
          <p:grpSpPr>
            <a:xfrm>
              <a:off x="819108" y="2882501"/>
              <a:ext cx="103104" cy="1426186"/>
              <a:chOff x="4674013" y="3100904"/>
              <a:chExt cx="122758" cy="1698043"/>
            </a:xfrm>
          </p:grpSpPr>
          <p:sp>
            <p:nvSpPr>
              <p:cNvPr id="8589" name="Google Shape;8589;p6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9"/>
            <p:cNvGrpSpPr/>
            <p:nvPr/>
          </p:nvGrpSpPr>
          <p:grpSpPr>
            <a:xfrm>
              <a:off x="1062475" y="2882501"/>
              <a:ext cx="103104" cy="1426186"/>
              <a:chOff x="4940438" y="3100904"/>
              <a:chExt cx="122758" cy="1698043"/>
            </a:xfrm>
          </p:grpSpPr>
          <p:sp>
            <p:nvSpPr>
              <p:cNvPr id="8597" name="Google Shape;8597;p6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69"/>
            <p:cNvGrpSpPr/>
            <p:nvPr/>
          </p:nvGrpSpPr>
          <p:grpSpPr>
            <a:xfrm>
              <a:off x="1299324" y="2882501"/>
              <a:ext cx="103104" cy="1426186"/>
              <a:chOff x="5206863" y="3100904"/>
              <a:chExt cx="122758" cy="1698043"/>
            </a:xfrm>
          </p:grpSpPr>
          <p:sp>
            <p:nvSpPr>
              <p:cNvPr id="8605" name="Google Shape;8605;p6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69"/>
            <p:cNvGrpSpPr/>
            <p:nvPr/>
          </p:nvGrpSpPr>
          <p:grpSpPr>
            <a:xfrm>
              <a:off x="1786057" y="2882501"/>
              <a:ext cx="103104" cy="1426186"/>
              <a:chOff x="6006138" y="3143629"/>
              <a:chExt cx="122758" cy="1698043"/>
            </a:xfrm>
          </p:grpSpPr>
          <p:sp>
            <p:nvSpPr>
              <p:cNvPr id="8613" name="Google Shape;8613;p6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9"/>
            <p:cNvGrpSpPr/>
            <p:nvPr/>
          </p:nvGrpSpPr>
          <p:grpSpPr>
            <a:xfrm>
              <a:off x="2029422" y="2882501"/>
              <a:ext cx="103104" cy="1426186"/>
              <a:chOff x="6805413" y="3100904"/>
              <a:chExt cx="122758" cy="1698043"/>
            </a:xfrm>
          </p:grpSpPr>
          <p:sp>
            <p:nvSpPr>
              <p:cNvPr id="8621" name="Google Shape;8621;p6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9"/>
            <p:cNvGrpSpPr/>
            <p:nvPr/>
          </p:nvGrpSpPr>
          <p:grpSpPr>
            <a:xfrm>
              <a:off x="727421" y="2828315"/>
              <a:ext cx="1695374" cy="1560837"/>
              <a:chOff x="734799" y="2782450"/>
              <a:chExt cx="1571100" cy="1577400"/>
            </a:xfrm>
          </p:grpSpPr>
          <p:cxnSp>
            <p:nvCxnSpPr>
              <p:cNvPr id="8629" name="Google Shape;8629;p6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30" name="Google Shape;8630;p6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31" name="Google Shape;8631;p69"/>
            <p:cNvGrpSpPr/>
            <p:nvPr/>
          </p:nvGrpSpPr>
          <p:grpSpPr>
            <a:xfrm>
              <a:off x="2272795" y="2882501"/>
              <a:ext cx="103104" cy="1426186"/>
              <a:chOff x="5206863" y="3100904"/>
              <a:chExt cx="122758" cy="1698043"/>
            </a:xfrm>
          </p:grpSpPr>
          <p:sp>
            <p:nvSpPr>
              <p:cNvPr id="8632" name="Google Shape;8632;p6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9"/>
            <p:cNvGrpSpPr/>
            <p:nvPr/>
          </p:nvGrpSpPr>
          <p:grpSpPr>
            <a:xfrm>
              <a:off x="1542694" y="2882501"/>
              <a:ext cx="103104" cy="1426186"/>
              <a:chOff x="6006138" y="3143629"/>
              <a:chExt cx="122758" cy="1698043"/>
            </a:xfrm>
          </p:grpSpPr>
          <p:sp>
            <p:nvSpPr>
              <p:cNvPr id="8640" name="Google Shape;8640;p6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7" name="Google Shape;8647;p69"/>
          <p:cNvGrpSpPr/>
          <p:nvPr/>
        </p:nvGrpSpPr>
        <p:grpSpPr>
          <a:xfrm>
            <a:off x="5936000" y="2405887"/>
            <a:ext cx="1248543" cy="1025319"/>
            <a:chOff x="5183758" y="1210600"/>
            <a:chExt cx="3605380" cy="2960783"/>
          </a:xfrm>
        </p:grpSpPr>
        <p:sp>
          <p:nvSpPr>
            <p:cNvPr id="8648" name="Google Shape;8648;p6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2" name="Google Shape;8652;p6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53" name="Google Shape;8653;p6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54" name="Google Shape;8654;p6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55" name="Google Shape;8655;p6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56" name="Google Shape;8656;p6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9"/>
          <p:cNvGrpSpPr/>
          <p:nvPr/>
        </p:nvGrpSpPr>
        <p:grpSpPr>
          <a:xfrm>
            <a:off x="5793062" y="3544204"/>
            <a:ext cx="2664831" cy="843440"/>
            <a:chOff x="5916567" y="1099697"/>
            <a:chExt cx="2556683" cy="809211"/>
          </a:xfrm>
        </p:grpSpPr>
        <p:sp>
          <p:nvSpPr>
            <p:cNvPr id="8658" name="Google Shape;8658;p6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9"/>
          <p:cNvGrpSpPr/>
          <p:nvPr/>
        </p:nvGrpSpPr>
        <p:grpSpPr>
          <a:xfrm>
            <a:off x="5900602" y="1193063"/>
            <a:ext cx="1299851" cy="1023338"/>
            <a:chOff x="5900602" y="1193063"/>
            <a:chExt cx="1299851" cy="1023338"/>
          </a:xfrm>
        </p:grpSpPr>
        <p:grpSp>
          <p:nvGrpSpPr>
            <p:cNvPr id="8667" name="Google Shape;8667;p69"/>
            <p:cNvGrpSpPr/>
            <p:nvPr/>
          </p:nvGrpSpPr>
          <p:grpSpPr>
            <a:xfrm>
              <a:off x="6743564" y="1193063"/>
              <a:ext cx="456889" cy="700379"/>
              <a:chOff x="6743564" y="1193063"/>
              <a:chExt cx="456889" cy="700379"/>
            </a:xfrm>
          </p:grpSpPr>
          <p:grpSp>
            <p:nvGrpSpPr>
              <p:cNvPr id="8668" name="Google Shape;8668;p69"/>
              <p:cNvGrpSpPr/>
              <p:nvPr/>
            </p:nvGrpSpPr>
            <p:grpSpPr>
              <a:xfrm>
                <a:off x="6743564" y="1690731"/>
                <a:ext cx="214402" cy="202710"/>
                <a:chOff x="6743564" y="1690731"/>
                <a:chExt cx="214402" cy="202710"/>
              </a:xfrm>
            </p:grpSpPr>
            <p:sp>
              <p:nvSpPr>
                <p:cNvPr id="8669" name="Google Shape;8669;p6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69"/>
              <p:cNvGrpSpPr/>
              <p:nvPr/>
            </p:nvGrpSpPr>
            <p:grpSpPr>
              <a:xfrm>
                <a:off x="6915505" y="1193063"/>
                <a:ext cx="284947" cy="589637"/>
                <a:chOff x="6915505" y="1193063"/>
                <a:chExt cx="284947" cy="589637"/>
              </a:xfrm>
            </p:grpSpPr>
            <p:sp>
              <p:nvSpPr>
                <p:cNvPr id="8672" name="Google Shape;8672;p6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3" name="Google Shape;8673;p6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74" name="Google Shape;8674;p69"/>
            <p:cNvGrpSpPr/>
            <p:nvPr/>
          </p:nvGrpSpPr>
          <p:grpSpPr>
            <a:xfrm>
              <a:off x="6520337" y="1193063"/>
              <a:ext cx="341815" cy="801589"/>
              <a:chOff x="6520337" y="1193063"/>
              <a:chExt cx="341815" cy="801589"/>
            </a:xfrm>
          </p:grpSpPr>
          <p:grpSp>
            <p:nvGrpSpPr>
              <p:cNvPr id="8675" name="Google Shape;8675;p69"/>
              <p:cNvGrpSpPr/>
              <p:nvPr/>
            </p:nvGrpSpPr>
            <p:grpSpPr>
              <a:xfrm>
                <a:off x="6520337" y="1589527"/>
                <a:ext cx="213950" cy="405125"/>
                <a:chOff x="6520337" y="1589527"/>
                <a:chExt cx="213950" cy="405125"/>
              </a:xfrm>
            </p:grpSpPr>
            <p:sp>
              <p:nvSpPr>
                <p:cNvPr id="8676" name="Google Shape;8676;p6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9"/>
              <p:cNvGrpSpPr/>
              <p:nvPr/>
            </p:nvGrpSpPr>
            <p:grpSpPr>
              <a:xfrm>
                <a:off x="6577204" y="1193063"/>
                <a:ext cx="284947" cy="453562"/>
                <a:chOff x="6577204" y="1193063"/>
                <a:chExt cx="284947" cy="453562"/>
              </a:xfrm>
            </p:grpSpPr>
            <p:sp>
              <p:nvSpPr>
                <p:cNvPr id="8679" name="Google Shape;8679;p6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0" name="Google Shape;8680;p6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81" name="Google Shape;8681;p69"/>
            <p:cNvGrpSpPr/>
            <p:nvPr/>
          </p:nvGrpSpPr>
          <p:grpSpPr>
            <a:xfrm>
              <a:off x="6238903" y="1193063"/>
              <a:ext cx="300475" cy="901782"/>
              <a:chOff x="6238903" y="1193063"/>
              <a:chExt cx="300475" cy="901782"/>
            </a:xfrm>
          </p:grpSpPr>
          <p:grpSp>
            <p:nvGrpSpPr>
              <p:cNvPr id="8682" name="Google Shape;8682;p69"/>
              <p:cNvGrpSpPr/>
              <p:nvPr/>
            </p:nvGrpSpPr>
            <p:grpSpPr>
              <a:xfrm>
                <a:off x="6290865" y="1489315"/>
                <a:ext cx="248514" cy="605530"/>
                <a:chOff x="6290865" y="1489315"/>
                <a:chExt cx="248514" cy="605530"/>
              </a:xfrm>
            </p:grpSpPr>
            <p:sp>
              <p:nvSpPr>
                <p:cNvPr id="8683" name="Google Shape;8683;p6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69"/>
              <p:cNvGrpSpPr/>
              <p:nvPr/>
            </p:nvGrpSpPr>
            <p:grpSpPr>
              <a:xfrm>
                <a:off x="6238903" y="1193063"/>
                <a:ext cx="284947" cy="327512"/>
                <a:chOff x="6238903" y="1193063"/>
                <a:chExt cx="284947" cy="327512"/>
              </a:xfrm>
            </p:grpSpPr>
            <p:sp>
              <p:nvSpPr>
                <p:cNvPr id="8686" name="Google Shape;8686;p6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7" name="Google Shape;8687;p6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88" name="Google Shape;8688;p69"/>
            <p:cNvGrpSpPr/>
            <p:nvPr/>
          </p:nvGrpSpPr>
          <p:grpSpPr>
            <a:xfrm>
              <a:off x="5900602" y="1193063"/>
              <a:ext cx="444345" cy="1023338"/>
              <a:chOff x="5900602" y="1193063"/>
              <a:chExt cx="444345" cy="1023338"/>
            </a:xfrm>
          </p:grpSpPr>
          <p:grpSp>
            <p:nvGrpSpPr>
              <p:cNvPr id="8689" name="Google Shape;8689;p69"/>
              <p:cNvGrpSpPr/>
              <p:nvPr/>
            </p:nvGrpSpPr>
            <p:grpSpPr>
              <a:xfrm>
                <a:off x="6046501" y="1367785"/>
                <a:ext cx="298446" cy="848616"/>
                <a:chOff x="6046501" y="1367785"/>
                <a:chExt cx="298446" cy="848616"/>
              </a:xfrm>
            </p:grpSpPr>
            <p:sp>
              <p:nvSpPr>
                <p:cNvPr id="8690" name="Google Shape;8690;p6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69"/>
              <p:cNvGrpSpPr/>
              <p:nvPr/>
            </p:nvGrpSpPr>
            <p:grpSpPr>
              <a:xfrm>
                <a:off x="5900602" y="1193063"/>
                <a:ext cx="284947" cy="182312"/>
                <a:chOff x="5900602" y="1193063"/>
                <a:chExt cx="284947" cy="182312"/>
              </a:xfrm>
            </p:grpSpPr>
            <p:sp>
              <p:nvSpPr>
                <p:cNvPr id="8693" name="Google Shape;8693;p6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4" name="Google Shape;8694;p6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95" name="Google Shape;8695;p69"/>
          <p:cNvGrpSpPr/>
          <p:nvPr/>
        </p:nvGrpSpPr>
        <p:grpSpPr>
          <a:xfrm>
            <a:off x="7238484" y="1193208"/>
            <a:ext cx="1219413" cy="1051365"/>
            <a:chOff x="7287122" y="1165658"/>
            <a:chExt cx="1219413" cy="1051365"/>
          </a:xfrm>
        </p:grpSpPr>
        <p:grpSp>
          <p:nvGrpSpPr>
            <p:cNvPr id="8696" name="Google Shape;8696;p69"/>
            <p:cNvGrpSpPr/>
            <p:nvPr/>
          </p:nvGrpSpPr>
          <p:grpSpPr>
            <a:xfrm>
              <a:off x="7287122" y="1969723"/>
              <a:ext cx="1219413" cy="247300"/>
              <a:chOff x="7287122" y="1969723"/>
              <a:chExt cx="1219413" cy="247300"/>
            </a:xfrm>
          </p:grpSpPr>
          <p:sp>
            <p:nvSpPr>
              <p:cNvPr id="8697" name="Google Shape;8697;p6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69"/>
              <p:cNvGrpSpPr/>
              <p:nvPr/>
            </p:nvGrpSpPr>
            <p:grpSpPr>
              <a:xfrm>
                <a:off x="7287122" y="2063892"/>
                <a:ext cx="1151753" cy="73428"/>
                <a:chOff x="7287122" y="2063892"/>
                <a:chExt cx="1151753" cy="73428"/>
              </a:xfrm>
            </p:grpSpPr>
            <p:sp>
              <p:nvSpPr>
                <p:cNvPr id="8699" name="Google Shape;8699;p6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0" name="Google Shape;8700;p6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01" name="Google Shape;8701;p69"/>
            <p:cNvGrpSpPr/>
            <p:nvPr/>
          </p:nvGrpSpPr>
          <p:grpSpPr>
            <a:xfrm>
              <a:off x="7287122" y="1712201"/>
              <a:ext cx="1219403" cy="246767"/>
              <a:chOff x="7287122" y="1712201"/>
              <a:chExt cx="1219403" cy="246767"/>
            </a:xfrm>
          </p:grpSpPr>
          <p:sp>
            <p:nvSpPr>
              <p:cNvPr id="8702" name="Google Shape;8702;p6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69"/>
              <p:cNvGrpSpPr/>
              <p:nvPr/>
            </p:nvGrpSpPr>
            <p:grpSpPr>
              <a:xfrm>
                <a:off x="7287122" y="1842861"/>
                <a:ext cx="1005303" cy="73419"/>
                <a:chOff x="7287122" y="1842861"/>
                <a:chExt cx="1005303" cy="73419"/>
              </a:xfrm>
            </p:grpSpPr>
            <p:sp>
              <p:nvSpPr>
                <p:cNvPr id="8704" name="Google Shape;8704;p6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5" name="Google Shape;8705;p6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06" name="Google Shape;8706;p69"/>
            <p:cNvGrpSpPr/>
            <p:nvPr/>
          </p:nvGrpSpPr>
          <p:grpSpPr>
            <a:xfrm>
              <a:off x="7287122" y="1447520"/>
              <a:ext cx="1219403" cy="286667"/>
              <a:chOff x="7287122" y="1447520"/>
              <a:chExt cx="1219403" cy="286667"/>
            </a:xfrm>
          </p:grpSpPr>
          <p:sp>
            <p:nvSpPr>
              <p:cNvPr id="8707" name="Google Shape;8707;p6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8" name="Google Shape;8708;p69"/>
              <p:cNvGrpSpPr/>
              <p:nvPr/>
            </p:nvGrpSpPr>
            <p:grpSpPr>
              <a:xfrm>
                <a:off x="7287122" y="1581977"/>
                <a:ext cx="852803" cy="73428"/>
                <a:chOff x="7287122" y="1581977"/>
                <a:chExt cx="852803" cy="73428"/>
              </a:xfrm>
            </p:grpSpPr>
            <p:sp>
              <p:nvSpPr>
                <p:cNvPr id="8709" name="Google Shape;8709;p6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0" name="Google Shape;8710;p6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11" name="Google Shape;8711;p69"/>
            <p:cNvGrpSpPr/>
            <p:nvPr/>
          </p:nvGrpSpPr>
          <p:grpSpPr>
            <a:xfrm>
              <a:off x="7287122" y="1165658"/>
              <a:ext cx="1219403" cy="344253"/>
              <a:chOff x="7287122" y="1165658"/>
              <a:chExt cx="1219403" cy="344253"/>
            </a:xfrm>
          </p:grpSpPr>
          <p:sp>
            <p:nvSpPr>
              <p:cNvPr id="8712" name="Google Shape;8712;p6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3" name="Google Shape;8713;p69"/>
              <p:cNvGrpSpPr/>
              <p:nvPr/>
            </p:nvGrpSpPr>
            <p:grpSpPr>
              <a:xfrm>
                <a:off x="7287122" y="1341025"/>
                <a:ext cx="695703" cy="73419"/>
                <a:chOff x="7287122" y="1341025"/>
                <a:chExt cx="695703" cy="73419"/>
              </a:xfrm>
            </p:grpSpPr>
            <p:sp>
              <p:nvSpPr>
                <p:cNvPr id="8714" name="Google Shape;8714;p6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5" name="Google Shape;8715;p6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19" name="Shape 8719"/>
        <p:cNvGrpSpPr/>
        <p:nvPr/>
      </p:nvGrpSpPr>
      <p:grpSpPr>
        <a:xfrm>
          <a:off x="0" y="0"/>
          <a:ext cx="0" cy="0"/>
          <a:chOff x="0" y="0"/>
          <a:chExt cx="0" cy="0"/>
        </a:xfrm>
      </p:grpSpPr>
      <p:sp>
        <p:nvSpPr>
          <p:cNvPr id="8720" name="Google Shape;8720;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721" name="Google Shape;8721;p7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722" name="Google Shape;8722;p70"/>
          <p:cNvGrpSpPr/>
          <p:nvPr/>
        </p:nvGrpSpPr>
        <p:grpSpPr>
          <a:xfrm>
            <a:off x="866243" y="2291587"/>
            <a:ext cx="415546" cy="355053"/>
            <a:chOff x="866243" y="2291587"/>
            <a:chExt cx="415546" cy="355053"/>
          </a:xfrm>
        </p:grpSpPr>
        <p:sp>
          <p:nvSpPr>
            <p:cNvPr id="8723" name="Google Shape;8723;p7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8" name="Google Shape;8728;p70"/>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9" name="Google Shape;8729;p70"/>
          <p:cNvGrpSpPr/>
          <p:nvPr/>
        </p:nvGrpSpPr>
        <p:grpSpPr>
          <a:xfrm>
            <a:off x="1958520" y="2302574"/>
            <a:ext cx="359213" cy="327807"/>
            <a:chOff x="1958520" y="2302574"/>
            <a:chExt cx="359213" cy="327807"/>
          </a:xfrm>
        </p:grpSpPr>
        <p:sp>
          <p:nvSpPr>
            <p:cNvPr id="8730" name="Google Shape;8730;p7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70"/>
          <p:cNvGrpSpPr/>
          <p:nvPr/>
        </p:nvGrpSpPr>
        <p:grpSpPr>
          <a:xfrm>
            <a:off x="2579882" y="2287427"/>
            <a:ext cx="207582" cy="359594"/>
            <a:chOff x="2656082" y="2287427"/>
            <a:chExt cx="207582" cy="359594"/>
          </a:xfrm>
        </p:grpSpPr>
        <p:sp>
          <p:nvSpPr>
            <p:cNvPr id="8734" name="Google Shape;8734;p7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0"/>
          <p:cNvGrpSpPr/>
          <p:nvPr/>
        </p:nvGrpSpPr>
        <p:grpSpPr>
          <a:xfrm>
            <a:off x="3049653" y="2321468"/>
            <a:ext cx="362991" cy="290018"/>
            <a:chOff x="3049653" y="2321468"/>
            <a:chExt cx="362991" cy="290018"/>
          </a:xfrm>
        </p:grpSpPr>
        <p:sp>
          <p:nvSpPr>
            <p:cNvPr id="8739" name="Google Shape;8739;p7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0"/>
          <p:cNvGrpSpPr/>
          <p:nvPr/>
        </p:nvGrpSpPr>
        <p:grpSpPr>
          <a:xfrm>
            <a:off x="3564243" y="2289904"/>
            <a:ext cx="422342" cy="355243"/>
            <a:chOff x="3564243" y="2289904"/>
            <a:chExt cx="422342" cy="355243"/>
          </a:xfrm>
        </p:grpSpPr>
        <p:sp>
          <p:nvSpPr>
            <p:cNvPr id="8744" name="Google Shape;8744;p7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9" name="Google Shape;8749;p70"/>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0" name="Google Shape;8750;p70"/>
          <p:cNvGrpSpPr/>
          <p:nvPr/>
        </p:nvGrpSpPr>
        <p:grpSpPr>
          <a:xfrm>
            <a:off x="4687894" y="2289713"/>
            <a:ext cx="359594" cy="353909"/>
            <a:chOff x="4687894" y="2289713"/>
            <a:chExt cx="359594" cy="353909"/>
          </a:xfrm>
        </p:grpSpPr>
        <p:sp>
          <p:nvSpPr>
            <p:cNvPr id="8751" name="Google Shape;8751;p7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4" name="Google Shape;8754;p70"/>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5" name="Google Shape;8755;p70"/>
          <p:cNvGrpSpPr/>
          <p:nvPr/>
        </p:nvGrpSpPr>
        <p:grpSpPr>
          <a:xfrm>
            <a:off x="6372624" y="2308227"/>
            <a:ext cx="263567" cy="317614"/>
            <a:chOff x="6421399" y="2308227"/>
            <a:chExt cx="263567" cy="317614"/>
          </a:xfrm>
        </p:grpSpPr>
        <p:sp>
          <p:nvSpPr>
            <p:cNvPr id="8756" name="Google Shape;8756;p7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70"/>
          <p:cNvGrpSpPr/>
          <p:nvPr/>
        </p:nvGrpSpPr>
        <p:grpSpPr>
          <a:xfrm>
            <a:off x="6870193" y="2295620"/>
            <a:ext cx="360356" cy="343462"/>
            <a:chOff x="6870193" y="2295620"/>
            <a:chExt cx="360356" cy="343462"/>
          </a:xfrm>
        </p:grpSpPr>
        <p:sp>
          <p:nvSpPr>
            <p:cNvPr id="8761" name="Google Shape;8761;p7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0"/>
          <p:cNvGrpSpPr/>
          <p:nvPr/>
        </p:nvGrpSpPr>
        <p:grpSpPr>
          <a:xfrm>
            <a:off x="7441465" y="2302860"/>
            <a:ext cx="342192" cy="327140"/>
            <a:chOff x="7441465" y="2302860"/>
            <a:chExt cx="342192" cy="327140"/>
          </a:xfrm>
        </p:grpSpPr>
        <p:sp>
          <p:nvSpPr>
            <p:cNvPr id="8764" name="Google Shape;8764;p7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70"/>
          <p:cNvGrpSpPr/>
          <p:nvPr/>
        </p:nvGrpSpPr>
        <p:grpSpPr>
          <a:xfrm>
            <a:off x="7989683" y="2350207"/>
            <a:ext cx="332761" cy="234066"/>
            <a:chOff x="7989683" y="2350207"/>
            <a:chExt cx="332761" cy="234066"/>
          </a:xfrm>
        </p:grpSpPr>
        <p:sp>
          <p:nvSpPr>
            <p:cNvPr id="8767" name="Google Shape;8767;p7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0"/>
          <p:cNvGrpSpPr/>
          <p:nvPr/>
        </p:nvGrpSpPr>
        <p:grpSpPr>
          <a:xfrm>
            <a:off x="5823294" y="2309751"/>
            <a:ext cx="315327" cy="314978"/>
            <a:chOff x="5823294" y="2309751"/>
            <a:chExt cx="315327" cy="314978"/>
          </a:xfrm>
        </p:grpSpPr>
        <p:sp>
          <p:nvSpPr>
            <p:cNvPr id="8774" name="Google Shape;8774;p7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0"/>
          <p:cNvGrpSpPr/>
          <p:nvPr/>
        </p:nvGrpSpPr>
        <p:grpSpPr>
          <a:xfrm>
            <a:off x="2497275" y="2744159"/>
            <a:ext cx="370930" cy="370549"/>
            <a:chOff x="2497275" y="2744159"/>
            <a:chExt cx="370930" cy="370549"/>
          </a:xfrm>
        </p:grpSpPr>
        <p:sp>
          <p:nvSpPr>
            <p:cNvPr id="8792" name="Google Shape;8792;p7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70"/>
          <p:cNvGrpSpPr/>
          <p:nvPr/>
        </p:nvGrpSpPr>
        <p:grpSpPr>
          <a:xfrm>
            <a:off x="860940" y="2746477"/>
            <a:ext cx="371883" cy="365691"/>
            <a:chOff x="860940" y="2746477"/>
            <a:chExt cx="371883" cy="365691"/>
          </a:xfrm>
        </p:grpSpPr>
        <p:sp>
          <p:nvSpPr>
            <p:cNvPr id="8799" name="Google Shape;8799;p7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70"/>
          <p:cNvGrpSpPr/>
          <p:nvPr/>
        </p:nvGrpSpPr>
        <p:grpSpPr>
          <a:xfrm>
            <a:off x="1493849" y="2775533"/>
            <a:ext cx="283985" cy="341080"/>
            <a:chOff x="1493849" y="2775533"/>
            <a:chExt cx="283985" cy="341080"/>
          </a:xfrm>
        </p:grpSpPr>
        <p:sp>
          <p:nvSpPr>
            <p:cNvPr id="8805" name="Google Shape;8805;p7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0"/>
          <p:cNvGrpSpPr/>
          <p:nvPr/>
        </p:nvGrpSpPr>
        <p:grpSpPr>
          <a:xfrm>
            <a:off x="1952836" y="2774422"/>
            <a:ext cx="372835" cy="342573"/>
            <a:chOff x="1952836" y="2774422"/>
            <a:chExt cx="372835" cy="342573"/>
          </a:xfrm>
        </p:grpSpPr>
        <p:sp>
          <p:nvSpPr>
            <p:cNvPr id="8808" name="Google Shape;8808;p7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0"/>
          <p:cNvGrpSpPr/>
          <p:nvPr/>
        </p:nvGrpSpPr>
        <p:grpSpPr>
          <a:xfrm>
            <a:off x="3079916" y="2744477"/>
            <a:ext cx="332729" cy="372518"/>
            <a:chOff x="3079916" y="2744477"/>
            <a:chExt cx="332729" cy="372518"/>
          </a:xfrm>
        </p:grpSpPr>
        <p:sp>
          <p:nvSpPr>
            <p:cNvPr id="8812" name="Google Shape;8812;p7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70"/>
          <p:cNvGrpSpPr/>
          <p:nvPr/>
        </p:nvGrpSpPr>
        <p:grpSpPr>
          <a:xfrm>
            <a:off x="3620576" y="2745525"/>
            <a:ext cx="336889" cy="355592"/>
            <a:chOff x="3620576" y="2745525"/>
            <a:chExt cx="336889" cy="355592"/>
          </a:xfrm>
        </p:grpSpPr>
        <p:sp>
          <p:nvSpPr>
            <p:cNvPr id="8816" name="Google Shape;8816;p7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70"/>
          <p:cNvGrpSpPr/>
          <p:nvPr/>
        </p:nvGrpSpPr>
        <p:grpSpPr>
          <a:xfrm>
            <a:off x="4126815" y="2760704"/>
            <a:ext cx="380393" cy="363118"/>
            <a:chOff x="4126815" y="2760704"/>
            <a:chExt cx="380393" cy="363118"/>
          </a:xfrm>
        </p:grpSpPr>
        <p:sp>
          <p:nvSpPr>
            <p:cNvPr id="8819" name="Google Shape;8819;p7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0"/>
          <p:cNvGrpSpPr/>
          <p:nvPr/>
        </p:nvGrpSpPr>
        <p:grpSpPr>
          <a:xfrm>
            <a:off x="4675986" y="2745684"/>
            <a:ext cx="381346" cy="368644"/>
            <a:chOff x="4675986" y="2745684"/>
            <a:chExt cx="381346" cy="368644"/>
          </a:xfrm>
        </p:grpSpPr>
        <p:sp>
          <p:nvSpPr>
            <p:cNvPr id="8824" name="Google Shape;8824;p7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0"/>
          <p:cNvGrpSpPr/>
          <p:nvPr/>
        </p:nvGrpSpPr>
        <p:grpSpPr>
          <a:xfrm>
            <a:off x="5220616" y="2791061"/>
            <a:ext cx="373185" cy="302466"/>
            <a:chOff x="5220616" y="2791061"/>
            <a:chExt cx="373185" cy="302466"/>
          </a:xfrm>
        </p:grpSpPr>
        <p:sp>
          <p:nvSpPr>
            <p:cNvPr id="8827" name="Google Shape;8827;p7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70"/>
          <p:cNvGrpSpPr/>
          <p:nvPr/>
        </p:nvGrpSpPr>
        <p:grpSpPr>
          <a:xfrm>
            <a:off x="5788661" y="2772517"/>
            <a:ext cx="284366" cy="344097"/>
            <a:chOff x="5864861" y="2772517"/>
            <a:chExt cx="284366" cy="344097"/>
          </a:xfrm>
        </p:grpSpPr>
        <p:sp>
          <p:nvSpPr>
            <p:cNvPr id="8846" name="Google Shape;8846;p7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2" name="Google Shape;8852;p70"/>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3" name="Google Shape;8853;p70"/>
          <p:cNvGrpSpPr/>
          <p:nvPr/>
        </p:nvGrpSpPr>
        <p:grpSpPr>
          <a:xfrm>
            <a:off x="6974158" y="2789537"/>
            <a:ext cx="255247" cy="327458"/>
            <a:chOff x="6974158" y="2789537"/>
            <a:chExt cx="255247" cy="327458"/>
          </a:xfrm>
        </p:grpSpPr>
        <p:sp>
          <p:nvSpPr>
            <p:cNvPr id="8854" name="Google Shape;8854;p7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70"/>
          <p:cNvGrpSpPr/>
          <p:nvPr/>
        </p:nvGrpSpPr>
        <p:grpSpPr>
          <a:xfrm>
            <a:off x="7530697" y="2790299"/>
            <a:ext cx="244291" cy="326314"/>
            <a:chOff x="7530697" y="2790299"/>
            <a:chExt cx="244291" cy="326314"/>
          </a:xfrm>
        </p:grpSpPr>
        <p:sp>
          <p:nvSpPr>
            <p:cNvPr id="8861" name="Google Shape;8861;p7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70"/>
          <p:cNvGrpSpPr/>
          <p:nvPr/>
        </p:nvGrpSpPr>
        <p:grpSpPr>
          <a:xfrm>
            <a:off x="7988191" y="2832248"/>
            <a:ext cx="332348" cy="283985"/>
            <a:chOff x="7988191" y="2832248"/>
            <a:chExt cx="332348" cy="283985"/>
          </a:xfrm>
        </p:grpSpPr>
        <p:sp>
          <p:nvSpPr>
            <p:cNvPr id="8868" name="Google Shape;8868;p7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70"/>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2" name="Google Shape;8872;p70"/>
          <p:cNvGrpSpPr/>
          <p:nvPr/>
        </p:nvGrpSpPr>
        <p:grpSpPr>
          <a:xfrm>
            <a:off x="3588440" y="3258368"/>
            <a:ext cx="364484" cy="262423"/>
            <a:chOff x="3588440" y="3258368"/>
            <a:chExt cx="364484" cy="262423"/>
          </a:xfrm>
        </p:grpSpPr>
        <p:sp>
          <p:nvSpPr>
            <p:cNvPr id="8873" name="Google Shape;8873;p7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70"/>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0" name="Google Shape;8880;p70"/>
          <p:cNvGrpSpPr/>
          <p:nvPr/>
        </p:nvGrpSpPr>
        <p:grpSpPr>
          <a:xfrm>
            <a:off x="5765817" y="3227724"/>
            <a:ext cx="364865" cy="324822"/>
            <a:chOff x="5765817" y="3227724"/>
            <a:chExt cx="364865" cy="324822"/>
          </a:xfrm>
        </p:grpSpPr>
        <p:sp>
          <p:nvSpPr>
            <p:cNvPr id="8881" name="Google Shape;8881;p7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0"/>
          <p:cNvGrpSpPr/>
          <p:nvPr/>
        </p:nvGrpSpPr>
        <p:grpSpPr>
          <a:xfrm>
            <a:off x="6228583" y="3237664"/>
            <a:ext cx="446539" cy="303895"/>
            <a:chOff x="6228583" y="3237664"/>
            <a:chExt cx="446539" cy="303895"/>
          </a:xfrm>
        </p:grpSpPr>
        <p:sp>
          <p:nvSpPr>
            <p:cNvPr id="8885" name="Google Shape;8885;p7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0"/>
          <p:cNvGrpSpPr/>
          <p:nvPr/>
        </p:nvGrpSpPr>
        <p:grpSpPr>
          <a:xfrm>
            <a:off x="865862" y="3207306"/>
            <a:ext cx="364484" cy="364897"/>
            <a:chOff x="865862" y="3207306"/>
            <a:chExt cx="364484" cy="364897"/>
          </a:xfrm>
        </p:grpSpPr>
        <p:sp>
          <p:nvSpPr>
            <p:cNvPr id="8903" name="Google Shape;8903;p7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70"/>
          <p:cNvGrpSpPr/>
          <p:nvPr/>
        </p:nvGrpSpPr>
        <p:grpSpPr>
          <a:xfrm>
            <a:off x="1404617" y="3226962"/>
            <a:ext cx="370168" cy="325965"/>
            <a:chOff x="1404617" y="3226962"/>
            <a:chExt cx="370168" cy="325965"/>
          </a:xfrm>
        </p:grpSpPr>
        <p:sp>
          <p:nvSpPr>
            <p:cNvPr id="8918" name="Google Shape;8918;p7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0"/>
          <p:cNvGrpSpPr/>
          <p:nvPr/>
        </p:nvGrpSpPr>
        <p:grpSpPr>
          <a:xfrm>
            <a:off x="1954741" y="3212419"/>
            <a:ext cx="366389" cy="354481"/>
            <a:chOff x="1954741" y="3212419"/>
            <a:chExt cx="366389" cy="354481"/>
          </a:xfrm>
        </p:grpSpPr>
        <p:sp>
          <p:nvSpPr>
            <p:cNvPr id="8928" name="Google Shape;8928;p7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70"/>
          <p:cNvGrpSpPr/>
          <p:nvPr/>
        </p:nvGrpSpPr>
        <p:grpSpPr>
          <a:xfrm>
            <a:off x="3043239" y="3215626"/>
            <a:ext cx="366008" cy="348670"/>
            <a:chOff x="3043239" y="3215626"/>
            <a:chExt cx="366008" cy="348670"/>
          </a:xfrm>
        </p:grpSpPr>
        <p:sp>
          <p:nvSpPr>
            <p:cNvPr id="8936" name="Google Shape;8936;p7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70"/>
          <p:cNvGrpSpPr/>
          <p:nvPr/>
        </p:nvGrpSpPr>
        <p:grpSpPr>
          <a:xfrm>
            <a:off x="4218333" y="3184982"/>
            <a:ext cx="209107" cy="383442"/>
            <a:chOff x="4218333" y="3184982"/>
            <a:chExt cx="209107" cy="383442"/>
          </a:xfrm>
        </p:grpSpPr>
        <p:sp>
          <p:nvSpPr>
            <p:cNvPr id="8939" name="Google Shape;8939;p7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1" name="Google Shape;8941;p70"/>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2" name="Google Shape;8942;p70"/>
          <p:cNvGrpSpPr/>
          <p:nvPr/>
        </p:nvGrpSpPr>
        <p:grpSpPr>
          <a:xfrm>
            <a:off x="6896644" y="3216007"/>
            <a:ext cx="322917" cy="347876"/>
            <a:chOff x="6896644" y="3216007"/>
            <a:chExt cx="322917" cy="347876"/>
          </a:xfrm>
        </p:grpSpPr>
        <p:sp>
          <p:nvSpPr>
            <p:cNvPr id="8943" name="Google Shape;8943;p7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0"/>
          <p:cNvGrpSpPr/>
          <p:nvPr/>
        </p:nvGrpSpPr>
        <p:grpSpPr>
          <a:xfrm>
            <a:off x="7429366" y="3223183"/>
            <a:ext cx="334634" cy="333904"/>
            <a:chOff x="7429366" y="3223183"/>
            <a:chExt cx="334634" cy="333904"/>
          </a:xfrm>
        </p:grpSpPr>
        <p:sp>
          <p:nvSpPr>
            <p:cNvPr id="8951" name="Google Shape;8951;p7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3" name="Google Shape;8953;p70"/>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4" name="Google Shape;8954;p70"/>
          <p:cNvGrpSpPr/>
          <p:nvPr/>
        </p:nvGrpSpPr>
        <p:grpSpPr>
          <a:xfrm>
            <a:off x="5216456" y="3725484"/>
            <a:ext cx="356196" cy="265631"/>
            <a:chOff x="5216456" y="3725484"/>
            <a:chExt cx="356196" cy="265631"/>
          </a:xfrm>
        </p:grpSpPr>
        <p:sp>
          <p:nvSpPr>
            <p:cNvPr id="8955" name="Google Shape;8955;p7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70"/>
          <p:cNvGrpSpPr/>
          <p:nvPr/>
        </p:nvGrpSpPr>
        <p:grpSpPr>
          <a:xfrm>
            <a:off x="6849393" y="3733994"/>
            <a:ext cx="355053" cy="248038"/>
            <a:chOff x="6849393" y="3733994"/>
            <a:chExt cx="355053" cy="248038"/>
          </a:xfrm>
        </p:grpSpPr>
        <p:sp>
          <p:nvSpPr>
            <p:cNvPr id="8958" name="Google Shape;8958;p7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0"/>
          <p:cNvGrpSpPr/>
          <p:nvPr/>
        </p:nvGrpSpPr>
        <p:grpSpPr>
          <a:xfrm>
            <a:off x="7918997" y="3714687"/>
            <a:ext cx="392111" cy="280206"/>
            <a:chOff x="7918997" y="3714687"/>
            <a:chExt cx="392111" cy="280206"/>
          </a:xfrm>
        </p:grpSpPr>
        <p:sp>
          <p:nvSpPr>
            <p:cNvPr id="8964" name="Google Shape;8964;p7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9" name="Google Shape;8969;p70"/>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0" name="Google Shape;8970;p70"/>
          <p:cNvGrpSpPr/>
          <p:nvPr/>
        </p:nvGrpSpPr>
        <p:grpSpPr>
          <a:xfrm>
            <a:off x="1408777" y="3680964"/>
            <a:ext cx="357720" cy="355148"/>
            <a:chOff x="1408777" y="3680964"/>
            <a:chExt cx="357720" cy="355148"/>
          </a:xfrm>
        </p:grpSpPr>
        <p:sp>
          <p:nvSpPr>
            <p:cNvPr id="8971" name="Google Shape;8971;p7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0"/>
          <p:cNvGrpSpPr/>
          <p:nvPr/>
        </p:nvGrpSpPr>
        <p:grpSpPr>
          <a:xfrm>
            <a:off x="1952836" y="3680964"/>
            <a:ext cx="357720" cy="355148"/>
            <a:chOff x="1952836" y="3680964"/>
            <a:chExt cx="357720" cy="355148"/>
          </a:xfrm>
        </p:grpSpPr>
        <p:sp>
          <p:nvSpPr>
            <p:cNvPr id="8977" name="Google Shape;8977;p7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0"/>
          <p:cNvGrpSpPr/>
          <p:nvPr/>
        </p:nvGrpSpPr>
        <p:grpSpPr>
          <a:xfrm>
            <a:off x="2496894" y="3680964"/>
            <a:ext cx="357720" cy="355148"/>
            <a:chOff x="2496894" y="3680964"/>
            <a:chExt cx="357720" cy="355148"/>
          </a:xfrm>
        </p:grpSpPr>
        <p:sp>
          <p:nvSpPr>
            <p:cNvPr id="8983" name="Google Shape;8983;p7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0"/>
          <p:cNvGrpSpPr/>
          <p:nvPr/>
        </p:nvGrpSpPr>
        <p:grpSpPr>
          <a:xfrm>
            <a:off x="3040984" y="3681059"/>
            <a:ext cx="356164" cy="355815"/>
            <a:chOff x="3040984" y="3681059"/>
            <a:chExt cx="356164" cy="355815"/>
          </a:xfrm>
        </p:grpSpPr>
        <p:sp>
          <p:nvSpPr>
            <p:cNvPr id="8989" name="Google Shape;8989;p7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70"/>
          <p:cNvGrpSpPr/>
          <p:nvPr/>
        </p:nvGrpSpPr>
        <p:grpSpPr>
          <a:xfrm>
            <a:off x="3584280" y="3699191"/>
            <a:ext cx="358069" cy="317995"/>
            <a:chOff x="3584280" y="3699191"/>
            <a:chExt cx="358069" cy="317995"/>
          </a:xfrm>
        </p:grpSpPr>
        <p:sp>
          <p:nvSpPr>
            <p:cNvPr id="8993" name="Google Shape;8993;p7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70"/>
          <p:cNvGrpSpPr/>
          <p:nvPr/>
        </p:nvGrpSpPr>
        <p:grpSpPr>
          <a:xfrm>
            <a:off x="4129482" y="3681059"/>
            <a:ext cx="355402" cy="354291"/>
            <a:chOff x="4129482" y="3681059"/>
            <a:chExt cx="355402" cy="354291"/>
          </a:xfrm>
        </p:grpSpPr>
        <p:sp>
          <p:nvSpPr>
            <p:cNvPr id="8998" name="Google Shape;8998;p7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0"/>
          <p:cNvGrpSpPr/>
          <p:nvPr/>
        </p:nvGrpSpPr>
        <p:grpSpPr>
          <a:xfrm>
            <a:off x="4673540" y="3680297"/>
            <a:ext cx="355434" cy="355815"/>
            <a:chOff x="4673540" y="3680297"/>
            <a:chExt cx="355434" cy="355815"/>
          </a:xfrm>
        </p:grpSpPr>
        <p:sp>
          <p:nvSpPr>
            <p:cNvPr id="9003" name="Google Shape;9003;p7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70"/>
          <p:cNvGrpSpPr/>
          <p:nvPr/>
        </p:nvGrpSpPr>
        <p:grpSpPr>
          <a:xfrm>
            <a:off x="5779408" y="3699191"/>
            <a:ext cx="317645" cy="318757"/>
            <a:chOff x="5779408" y="3699191"/>
            <a:chExt cx="317645" cy="318757"/>
          </a:xfrm>
        </p:grpSpPr>
        <p:sp>
          <p:nvSpPr>
            <p:cNvPr id="9007" name="Google Shape;9007;p7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9" name="Google Shape;9009;p70"/>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0" name="Google Shape;9010;p70"/>
          <p:cNvGrpSpPr/>
          <p:nvPr/>
        </p:nvGrpSpPr>
        <p:grpSpPr>
          <a:xfrm>
            <a:off x="7390435" y="3680868"/>
            <a:ext cx="372073" cy="355243"/>
            <a:chOff x="7390435" y="3680868"/>
            <a:chExt cx="372073" cy="355243"/>
          </a:xfrm>
        </p:grpSpPr>
        <p:sp>
          <p:nvSpPr>
            <p:cNvPr id="9011" name="Google Shape;9011;p7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0"/>
          <p:cNvGrpSpPr/>
          <p:nvPr/>
        </p:nvGrpSpPr>
        <p:grpSpPr>
          <a:xfrm>
            <a:off x="1421638" y="4125629"/>
            <a:ext cx="374709" cy="374010"/>
            <a:chOff x="1421638" y="4125629"/>
            <a:chExt cx="374709" cy="374010"/>
          </a:xfrm>
        </p:grpSpPr>
        <p:sp>
          <p:nvSpPr>
            <p:cNvPr id="9018" name="Google Shape;9018;p7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70"/>
          <p:cNvGrpSpPr/>
          <p:nvPr/>
        </p:nvGrpSpPr>
        <p:grpSpPr>
          <a:xfrm>
            <a:off x="1973254" y="4156304"/>
            <a:ext cx="357720" cy="342192"/>
            <a:chOff x="1973254" y="4156304"/>
            <a:chExt cx="357720" cy="342192"/>
          </a:xfrm>
        </p:grpSpPr>
        <p:sp>
          <p:nvSpPr>
            <p:cNvPr id="9021" name="Google Shape;9021;p7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70"/>
          <p:cNvGrpSpPr/>
          <p:nvPr/>
        </p:nvGrpSpPr>
        <p:grpSpPr>
          <a:xfrm>
            <a:off x="2523759" y="4135505"/>
            <a:ext cx="341049" cy="340318"/>
            <a:chOff x="2523759" y="4135505"/>
            <a:chExt cx="341049" cy="340318"/>
          </a:xfrm>
        </p:grpSpPr>
        <p:sp>
          <p:nvSpPr>
            <p:cNvPr id="9028" name="Google Shape;9028;p7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70"/>
          <p:cNvGrpSpPr/>
          <p:nvPr/>
        </p:nvGrpSpPr>
        <p:grpSpPr>
          <a:xfrm>
            <a:off x="3040603" y="4130360"/>
            <a:ext cx="392079" cy="350353"/>
            <a:chOff x="3040603" y="4130360"/>
            <a:chExt cx="392079" cy="350353"/>
          </a:xfrm>
        </p:grpSpPr>
        <p:sp>
          <p:nvSpPr>
            <p:cNvPr id="9031" name="Google Shape;9031;p7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70"/>
          <p:cNvGrpSpPr/>
          <p:nvPr/>
        </p:nvGrpSpPr>
        <p:grpSpPr>
          <a:xfrm>
            <a:off x="3662144" y="4135505"/>
            <a:ext cx="232955" cy="340318"/>
            <a:chOff x="3662144" y="4135505"/>
            <a:chExt cx="232955" cy="340318"/>
          </a:xfrm>
        </p:grpSpPr>
        <p:sp>
          <p:nvSpPr>
            <p:cNvPr id="9042" name="Google Shape;9042;p7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0"/>
          <p:cNvGrpSpPr/>
          <p:nvPr/>
        </p:nvGrpSpPr>
        <p:grpSpPr>
          <a:xfrm>
            <a:off x="4149138" y="4121151"/>
            <a:ext cx="344065" cy="368644"/>
            <a:chOff x="4149138" y="4121151"/>
            <a:chExt cx="344065" cy="368644"/>
          </a:xfrm>
        </p:grpSpPr>
        <p:sp>
          <p:nvSpPr>
            <p:cNvPr id="9047" name="Google Shape;9047;p7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9" name="Google Shape;9059;p70"/>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70"/>
          <p:cNvGrpSpPr/>
          <p:nvPr/>
        </p:nvGrpSpPr>
        <p:grpSpPr>
          <a:xfrm>
            <a:off x="5206262" y="4174817"/>
            <a:ext cx="397763" cy="262804"/>
            <a:chOff x="5206262" y="4174817"/>
            <a:chExt cx="397763" cy="262804"/>
          </a:xfrm>
        </p:grpSpPr>
        <p:sp>
          <p:nvSpPr>
            <p:cNvPr id="9061" name="Google Shape;9061;p7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0"/>
          <p:cNvGrpSpPr/>
          <p:nvPr/>
        </p:nvGrpSpPr>
        <p:grpSpPr>
          <a:xfrm>
            <a:off x="5727616" y="4204699"/>
            <a:ext cx="440505" cy="290018"/>
            <a:chOff x="5727616" y="4204699"/>
            <a:chExt cx="440505" cy="290018"/>
          </a:xfrm>
        </p:grpSpPr>
        <p:sp>
          <p:nvSpPr>
            <p:cNvPr id="9069" name="Google Shape;9069;p7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0"/>
          <p:cNvGrpSpPr/>
          <p:nvPr/>
        </p:nvGrpSpPr>
        <p:grpSpPr>
          <a:xfrm>
            <a:off x="6410063" y="4135124"/>
            <a:ext cx="159950" cy="364516"/>
            <a:chOff x="6410063" y="4135124"/>
            <a:chExt cx="159950" cy="364516"/>
          </a:xfrm>
        </p:grpSpPr>
        <p:sp>
          <p:nvSpPr>
            <p:cNvPr id="9078" name="Google Shape;9078;p7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70"/>
          <p:cNvGrpSpPr/>
          <p:nvPr/>
        </p:nvGrpSpPr>
        <p:grpSpPr>
          <a:xfrm>
            <a:off x="6924652" y="4135505"/>
            <a:ext cx="214378" cy="364135"/>
            <a:chOff x="6924652" y="4135505"/>
            <a:chExt cx="214378" cy="364135"/>
          </a:xfrm>
        </p:grpSpPr>
        <p:sp>
          <p:nvSpPr>
            <p:cNvPr id="9083" name="Google Shape;9083;p7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70"/>
          <p:cNvGrpSpPr/>
          <p:nvPr/>
        </p:nvGrpSpPr>
        <p:grpSpPr>
          <a:xfrm>
            <a:off x="7384751" y="4147984"/>
            <a:ext cx="380012" cy="351274"/>
            <a:chOff x="7384751" y="4147984"/>
            <a:chExt cx="380012" cy="351274"/>
          </a:xfrm>
        </p:grpSpPr>
        <p:sp>
          <p:nvSpPr>
            <p:cNvPr id="9088" name="Google Shape;9088;p7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6" name="Shape 9096"/>
        <p:cNvGrpSpPr/>
        <p:nvPr/>
      </p:nvGrpSpPr>
      <p:grpSpPr>
        <a:xfrm>
          <a:off x="0" y="0"/>
          <a:ext cx="0" cy="0"/>
          <a:chOff x="0" y="0"/>
          <a:chExt cx="0" cy="0"/>
        </a:xfrm>
      </p:grpSpPr>
      <p:sp>
        <p:nvSpPr>
          <p:cNvPr id="9097" name="Google Shape;9097;p7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98" name="Google Shape;9098;p7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099" name="Google Shape;9099;p71"/>
          <p:cNvGrpSpPr/>
          <p:nvPr/>
        </p:nvGrpSpPr>
        <p:grpSpPr>
          <a:xfrm>
            <a:off x="1989449" y="4282269"/>
            <a:ext cx="374774" cy="346073"/>
            <a:chOff x="1989449" y="4282269"/>
            <a:chExt cx="374774" cy="346073"/>
          </a:xfrm>
        </p:grpSpPr>
        <p:sp>
          <p:nvSpPr>
            <p:cNvPr id="9100" name="Google Shape;9100;p7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1"/>
          <p:cNvGrpSpPr/>
          <p:nvPr/>
        </p:nvGrpSpPr>
        <p:grpSpPr>
          <a:xfrm>
            <a:off x="2487439" y="4280740"/>
            <a:ext cx="198775" cy="348972"/>
            <a:chOff x="2487439" y="4280740"/>
            <a:chExt cx="198775" cy="348972"/>
          </a:xfrm>
        </p:grpSpPr>
        <p:sp>
          <p:nvSpPr>
            <p:cNvPr id="9106" name="Google Shape;9106;p7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71"/>
          <p:cNvGrpSpPr/>
          <p:nvPr/>
        </p:nvGrpSpPr>
        <p:grpSpPr>
          <a:xfrm>
            <a:off x="2810958" y="4273923"/>
            <a:ext cx="353145" cy="361873"/>
            <a:chOff x="2810958" y="4273923"/>
            <a:chExt cx="353145" cy="361873"/>
          </a:xfrm>
        </p:grpSpPr>
        <p:sp>
          <p:nvSpPr>
            <p:cNvPr id="9111" name="Google Shape;9111;p7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71"/>
          <p:cNvGrpSpPr/>
          <p:nvPr/>
        </p:nvGrpSpPr>
        <p:grpSpPr>
          <a:xfrm>
            <a:off x="6275635" y="4282651"/>
            <a:ext cx="209383" cy="366778"/>
            <a:chOff x="6275635" y="4282651"/>
            <a:chExt cx="209383" cy="366778"/>
          </a:xfrm>
        </p:grpSpPr>
        <p:sp>
          <p:nvSpPr>
            <p:cNvPr id="9119" name="Google Shape;9119;p7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71"/>
          <p:cNvGrpSpPr/>
          <p:nvPr/>
        </p:nvGrpSpPr>
        <p:grpSpPr>
          <a:xfrm>
            <a:off x="6701186" y="4283033"/>
            <a:ext cx="280292" cy="366396"/>
            <a:chOff x="6701186" y="4283033"/>
            <a:chExt cx="280292" cy="366396"/>
          </a:xfrm>
        </p:grpSpPr>
        <p:sp>
          <p:nvSpPr>
            <p:cNvPr id="9122" name="Google Shape;9122;p7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71"/>
          <p:cNvGrpSpPr/>
          <p:nvPr/>
        </p:nvGrpSpPr>
        <p:grpSpPr>
          <a:xfrm>
            <a:off x="2609571" y="3824958"/>
            <a:ext cx="373627" cy="347347"/>
            <a:chOff x="2609571" y="3824958"/>
            <a:chExt cx="373627" cy="347347"/>
          </a:xfrm>
        </p:grpSpPr>
        <p:sp>
          <p:nvSpPr>
            <p:cNvPr id="9125" name="Google Shape;9125;p7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71"/>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71"/>
          <p:cNvGrpSpPr/>
          <p:nvPr/>
        </p:nvGrpSpPr>
        <p:grpSpPr>
          <a:xfrm>
            <a:off x="916127" y="3807056"/>
            <a:ext cx="221902" cy="380795"/>
            <a:chOff x="916127" y="3807056"/>
            <a:chExt cx="221902" cy="380795"/>
          </a:xfrm>
        </p:grpSpPr>
        <p:sp>
          <p:nvSpPr>
            <p:cNvPr id="9129" name="Google Shape;9129;p7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71"/>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5" name="Google Shape;9135;p71"/>
          <p:cNvGrpSpPr/>
          <p:nvPr/>
        </p:nvGrpSpPr>
        <p:grpSpPr>
          <a:xfrm>
            <a:off x="3513010" y="3816134"/>
            <a:ext cx="362223" cy="361108"/>
            <a:chOff x="3513010" y="3816134"/>
            <a:chExt cx="362223" cy="361108"/>
          </a:xfrm>
        </p:grpSpPr>
        <p:sp>
          <p:nvSpPr>
            <p:cNvPr id="9136" name="Google Shape;9136;p7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1"/>
          <p:cNvGrpSpPr/>
          <p:nvPr/>
        </p:nvGrpSpPr>
        <p:grpSpPr>
          <a:xfrm>
            <a:off x="3950316" y="3820307"/>
            <a:ext cx="369805" cy="353782"/>
            <a:chOff x="3950316" y="3820307"/>
            <a:chExt cx="369805" cy="353782"/>
          </a:xfrm>
        </p:grpSpPr>
        <p:sp>
          <p:nvSpPr>
            <p:cNvPr id="9141" name="Google Shape;9141;p7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1"/>
          <p:cNvGrpSpPr/>
          <p:nvPr/>
        </p:nvGrpSpPr>
        <p:grpSpPr>
          <a:xfrm>
            <a:off x="1761909" y="3811961"/>
            <a:ext cx="307974" cy="371716"/>
            <a:chOff x="1761909" y="3811961"/>
            <a:chExt cx="307974" cy="371716"/>
          </a:xfrm>
        </p:grpSpPr>
        <p:sp>
          <p:nvSpPr>
            <p:cNvPr id="9146" name="Google Shape;9146;p7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1"/>
          <p:cNvGrpSpPr/>
          <p:nvPr/>
        </p:nvGrpSpPr>
        <p:grpSpPr>
          <a:xfrm>
            <a:off x="5373342" y="3808935"/>
            <a:ext cx="231395" cy="353145"/>
            <a:chOff x="5373342" y="3808935"/>
            <a:chExt cx="231395" cy="353145"/>
          </a:xfrm>
        </p:grpSpPr>
        <p:sp>
          <p:nvSpPr>
            <p:cNvPr id="9157" name="Google Shape;9157;p7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71"/>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7" name="Google Shape;9167;p71"/>
          <p:cNvGrpSpPr/>
          <p:nvPr/>
        </p:nvGrpSpPr>
        <p:grpSpPr>
          <a:xfrm>
            <a:off x="5833775" y="3809445"/>
            <a:ext cx="235185" cy="352253"/>
            <a:chOff x="5833775" y="3809445"/>
            <a:chExt cx="235185" cy="352253"/>
          </a:xfrm>
        </p:grpSpPr>
        <p:sp>
          <p:nvSpPr>
            <p:cNvPr id="9168" name="Google Shape;9168;p7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71"/>
          <p:cNvGrpSpPr/>
          <p:nvPr/>
        </p:nvGrpSpPr>
        <p:grpSpPr>
          <a:xfrm>
            <a:off x="4942472" y="3809318"/>
            <a:ext cx="238976" cy="352762"/>
            <a:chOff x="4942472" y="3809318"/>
            <a:chExt cx="238976" cy="352762"/>
          </a:xfrm>
        </p:grpSpPr>
        <p:sp>
          <p:nvSpPr>
            <p:cNvPr id="9172" name="Google Shape;9172;p7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71"/>
          <p:cNvGrpSpPr/>
          <p:nvPr/>
        </p:nvGrpSpPr>
        <p:grpSpPr>
          <a:xfrm>
            <a:off x="6266525" y="3807788"/>
            <a:ext cx="260223" cy="353527"/>
            <a:chOff x="6266525" y="3807788"/>
            <a:chExt cx="260223" cy="353527"/>
          </a:xfrm>
        </p:grpSpPr>
        <p:sp>
          <p:nvSpPr>
            <p:cNvPr id="9180" name="Google Shape;9180;p7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4" name="Google Shape;9184;p71"/>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5" name="Google Shape;9185;p71"/>
          <p:cNvGrpSpPr/>
          <p:nvPr/>
        </p:nvGrpSpPr>
        <p:grpSpPr>
          <a:xfrm>
            <a:off x="7184363" y="3809604"/>
            <a:ext cx="202184" cy="352762"/>
            <a:chOff x="7184363" y="3809604"/>
            <a:chExt cx="202184" cy="352762"/>
          </a:xfrm>
        </p:grpSpPr>
        <p:sp>
          <p:nvSpPr>
            <p:cNvPr id="9186" name="Google Shape;9186;p7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71"/>
          <p:cNvGrpSpPr/>
          <p:nvPr/>
        </p:nvGrpSpPr>
        <p:grpSpPr>
          <a:xfrm>
            <a:off x="7571624" y="3808935"/>
            <a:ext cx="292047" cy="352762"/>
            <a:chOff x="7571624" y="3808935"/>
            <a:chExt cx="292047" cy="352762"/>
          </a:xfrm>
        </p:grpSpPr>
        <p:sp>
          <p:nvSpPr>
            <p:cNvPr id="9189" name="Google Shape;9189;p7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71"/>
          <p:cNvGrpSpPr/>
          <p:nvPr/>
        </p:nvGrpSpPr>
        <p:grpSpPr>
          <a:xfrm>
            <a:off x="2174559" y="3356116"/>
            <a:ext cx="364135" cy="359930"/>
            <a:chOff x="2174559" y="3356116"/>
            <a:chExt cx="364135" cy="359930"/>
          </a:xfrm>
        </p:grpSpPr>
        <p:sp>
          <p:nvSpPr>
            <p:cNvPr id="9196" name="Google Shape;9196;p7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71"/>
          <p:cNvGrpSpPr/>
          <p:nvPr/>
        </p:nvGrpSpPr>
        <p:grpSpPr>
          <a:xfrm>
            <a:off x="1731934" y="3355639"/>
            <a:ext cx="368371" cy="361554"/>
            <a:chOff x="1731934" y="3355639"/>
            <a:chExt cx="368371" cy="361554"/>
          </a:xfrm>
        </p:grpSpPr>
        <p:sp>
          <p:nvSpPr>
            <p:cNvPr id="9199" name="Google Shape;9199;p7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1"/>
          <p:cNvGrpSpPr/>
          <p:nvPr/>
        </p:nvGrpSpPr>
        <p:grpSpPr>
          <a:xfrm>
            <a:off x="3990517" y="3354173"/>
            <a:ext cx="279559" cy="363402"/>
            <a:chOff x="3990517" y="3354173"/>
            <a:chExt cx="279559" cy="363402"/>
          </a:xfrm>
        </p:grpSpPr>
        <p:sp>
          <p:nvSpPr>
            <p:cNvPr id="9202" name="Google Shape;9202;p7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71"/>
          <p:cNvGrpSpPr/>
          <p:nvPr/>
        </p:nvGrpSpPr>
        <p:grpSpPr>
          <a:xfrm>
            <a:off x="3497847" y="3417374"/>
            <a:ext cx="379680" cy="237606"/>
            <a:chOff x="3497847" y="3417374"/>
            <a:chExt cx="379680" cy="237606"/>
          </a:xfrm>
        </p:grpSpPr>
        <p:sp>
          <p:nvSpPr>
            <p:cNvPr id="9206" name="Google Shape;9206;p7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1"/>
          <p:cNvGrpSpPr/>
          <p:nvPr/>
        </p:nvGrpSpPr>
        <p:grpSpPr>
          <a:xfrm>
            <a:off x="2612597" y="3367075"/>
            <a:ext cx="376271" cy="337982"/>
            <a:chOff x="2612597" y="3367075"/>
            <a:chExt cx="376271" cy="337982"/>
          </a:xfrm>
        </p:grpSpPr>
        <p:sp>
          <p:nvSpPr>
            <p:cNvPr id="9211" name="Google Shape;9211;p7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1"/>
          <p:cNvGrpSpPr/>
          <p:nvPr/>
        </p:nvGrpSpPr>
        <p:grpSpPr>
          <a:xfrm>
            <a:off x="3071914" y="3364431"/>
            <a:ext cx="343652" cy="342505"/>
            <a:chOff x="3071914" y="3364431"/>
            <a:chExt cx="343652" cy="342505"/>
          </a:xfrm>
        </p:grpSpPr>
        <p:sp>
          <p:nvSpPr>
            <p:cNvPr id="9214" name="Google Shape;9214;p7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71"/>
          <p:cNvGrpSpPr/>
          <p:nvPr/>
        </p:nvGrpSpPr>
        <p:grpSpPr>
          <a:xfrm>
            <a:off x="897141" y="3359875"/>
            <a:ext cx="257962" cy="352762"/>
            <a:chOff x="897141" y="3359875"/>
            <a:chExt cx="257962" cy="352762"/>
          </a:xfrm>
        </p:grpSpPr>
        <p:sp>
          <p:nvSpPr>
            <p:cNvPr id="9220" name="Google Shape;9220;p7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71"/>
          <p:cNvGrpSpPr/>
          <p:nvPr/>
        </p:nvGrpSpPr>
        <p:grpSpPr>
          <a:xfrm>
            <a:off x="1333682" y="3344330"/>
            <a:ext cx="271213" cy="383088"/>
            <a:chOff x="1333682" y="3344330"/>
            <a:chExt cx="271213" cy="383088"/>
          </a:xfrm>
        </p:grpSpPr>
        <p:sp>
          <p:nvSpPr>
            <p:cNvPr id="9229" name="Google Shape;9229;p7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71"/>
          <p:cNvGrpSpPr/>
          <p:nvPr/>
        </p:nvGrpSpPr>
        <p:grpSpPr>
          <a:xfrm>
            <a:off x="6664394" y="3346974"/>
            <a:ext cx="353113" cy="351998"/>
            <a:chOff x="6664394" y="3346974"/>
            <a:chExt cx="353113" cy="351998"/>
          </a:xfrm>
        </p:grpSpPr>
        <p:sp>
          <p:nvSpPr>
            <p:cNvPr id="9241" name="Google Shape;9241;p7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71"/>
          <p:cNvGrpSpPr/>
          <p:nvPr/>
        </p:nvGrpSpPr>
        <p:grpSpPr>
          <a:xfrm>
            <a:off x="849741" y="1959307"/>
            <a:ext cx="399398" cy="375443"/>
            <a:chOff x="849741" y="1959307"/>
            <a:chExt cx="399398" cy="375443"/>
          </a:xfrm>
        </p:grpSpPr>
        <p:sp>
          <p:nvSpPr>
            <p:cNvPr id="9247" name="Google Shape;9247;p7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1"/>
          <p:cNvGrpSpPr/>
          <p:nvPr/>
        </p:nvGrpSpPr>
        <p:grpSpPr>
          <a:xfrm>
            <a:off x="1284212" y="1963766"/>
            <a:ext cx="379489" cy="366046"/>
            <a:chOff x="1284212" y="1963766"/>
            <a:chExt cx="379489" cy="366046"/>
          </a:xfrm>
        </p:grpSpPr>
        <p:sp>
          <p:nvSpPr>
            <p:cNvPr id="9250" name="Google Shape;9250;p7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71"/>
          <p:cNvGrpSpPr/>
          <p:nvPr/>
        </p:nvGrpSpPr>
        <p:grpSpPr>
          <a:xfrm>
            <a:off x="3037766" y="1969564"/>
            <a:ext cx="370219" cy="354928"/>
            <a:chOff x="3037766" y="1969564"/>
            <a:chExt cx="370219" cy="354928"/>
          </a:xfrm>
        </p:grpSpPr>
        <p:sp>
          <p:nvSpPr>
            <p:cNvPr id="9253" name="Google Shape;9253;p7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71"/>
          <p:cNvGrpSpPr/>
          <p:nvPr/>
        </p:nvGrpSpPr>
        <p:grpSpPr>
          <a:xfrm>
            <a:off x="3982553" y="1971730"/>
            <a:ext cx="304566" cy="350501"/>
            <a:chOff x="3982553" y="1971730"/>
            <a:chExt cx="304566" cy="350501"/>
          </a:xfrm>
        </p:grpSpPr>
        <p:sp>
          <p:nvSpPr>
            <p:cNvPr id="9258" name="Google Shape;9258;p7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71"/>
          <p:cNvGrpSpPr/>
          <p:nvPr/>
        </p:nvGrpSpPr>
        <p:grpSpPr>
          <a:xfrm>
            <a:off x="2567841" y="1994124"/>
            <a:ext cx="399812" cy="306477"/>
            <a:chOff x="2567841" y="1994124"/>
            <a:chExt cx="399812" cy="306477"/>
          </a:xfrm>
        </p:grpSpPr>
        <p:sp>
          <p:nvSpPr>
            <p:cNvPr id="9261" name="Google Shape;9261;p7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1"/>
          <p:cNvGrpSpPr/>
          <p:nvPr/>
        </p:nvGrpSpPr>
        <p:grpSpPr>
          <a:xfrm>
            <a:off x="2212084" y="1960358"/>
            <a:ext cx="324698" cy="372863"/>
            <a:chOff x="2212084" y="1960358"/>
            <a:chExt cx="324698" cy="372863"/>
          </a:xfrm>
        </p:grpSpPr>
        <p:sp>
          <p:nvSpPr>
            <p:cNvPr id="9265" name="Google Shape;9265;p7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71"/>
          <p:cNvGrpSpPr/>
          <p:nvPr/>
        </p:nvGrpSpPr>
        <p:grpSpPr>
          <a:xfrm>
            <a:off x="1805901" y="1960358"/>
            <a:ext cx="284847" cy="373627"/>
            <a:chOff x="1805901" y="1960358"/>
            <a:chExt cx="284847" cy="373627"/>
          </a:xfrm>
        </p:grpSpPr>
        <p:sp>
          <p:nvSpPr>
            <p:cNvPr id="9269" name="Google Shape;9269;p7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1" name="Google Shape;9271;p71"/>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4" name="Google Shape;9274;p71"/>
          <p:cNvGrpSpPr/>
          <p:nvPr/>
        </p:nvGrpSpPr>
        <p:grpSpPr>
          <a:xfrm>
            <a:off x="6656812" y="2029388"/>
            <a:ext cx="368690" cy="245793"/>
            <a:chOff x="6656812" y="2029388"/>
            <a:chExt cx="368690" cy="245793"/>
          </a:xfrm>
        </p:grpSpPr>
        <p:sp>
          <p:nvSpPr>
            <p:cNvPr id="9275" name="Google Shape;9275;p7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1"/>
          <p:cNvGrpSpPr/>
          <p:nvPr/>
        </p:nvGrpSpPr>
        <p:grpSpPr>
          <a:xfrm>
            <a:off x="4869651" y="2012218"/>
            <a:ext cx="376654" cy="281566"/>
            <a:chOff x="4869651" y="2012218"/>
            <a:chExt cx="376654" cy="281566"/>
          </a:xfrm>
        </p:grpSpPr>
        <p:sp>
          <p:nvSpPr>
            <p:cNvPr id="9286" name="Google Shape;9286;p7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1"/>
          <p:cNvGrpSpPr/>
          <p:nvPr/>
        </p:nvGrpSpPr>
        <p:grpSpPr>
          <a:xfrm>
            <a:off x="5306224" y="2012313"/>
            <a:ext cx="367925" cy="281694"/>
            <a:chOff x="5306224" y="2012313"/>
            <a:chExt cx="367925" cy="281694"/>
          </a:xfrm>
        </p:grpSpPr>
        <p:sp>
          <p:nvSpPr>
            <p:cNvPr id="9291" name="Google Shape;9291;p7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71"/>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71"/>
          <p:cNvGrpSpPr/>
          <p:nvPr/>
        </p:nvGrpSpPr>
        <p:grpSpPr>
          <a:xfrm>
            <a:off x="6195998" y="1983102"/>
            <a:ext cx="368308" cy="338746"/>
            <a:chOff x="6195998" y="1983102"/>
            <a:chExt cx="368308" cy="338746"/>
          </a:xfrm>
        </p:grpSpPr>
        <p:sp>
          <p:nvSpPr>
            <p:cNvPr id="9295" name="Google Shape;9295;p7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1"/>
          <p:cNvGrpSpPr/>
          <p:nvPr/>
        </p:nvGrpSpPr>
        <p:grpSpPr>
          <a:xfrm>
            <a:off x="7542031" y="2011835"/>
            <a:ext cx="369072" cy="280037"/>
            <a:chOff x="7542031" y="2011835"/>
            <a:chExt cx="369072" cy="280037"/>
          </a:xfrm>
        </p:grpSpPr>
        <p:sp>
          <p:nvSpPr>
            <p:cNvPr id="9299" name="Google Shape;9299;p7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1"/>
          <p:cNvGrpSpPr/>
          <p:nvPr/>
        </p:nvGrpSpPr>
        <p:grpSpPr>
          <a:xfrm>
            <a:off x="8010427" y="3348503"/>
            <a:ext cx="278795" cy="351615"/>
            <a:chOff x="8010427" y="3348503"/>
            <a:chExt cx="278795" cy="351615"/>
          </a:xfrm>
        </p:grpSpPr>
        <p:sp>
          <p:nvSpPr>
            <p:cNvPr id="9309" name="Google Shape;9309;p7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71"/>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4" name="Google Shape;9314;p71"/>
          <p:cNvGrpSpPr/>
          <p:nvPr/>
        </p:nvGrpSpPr>
        <p:grpSpPr>
          <a:xfrm>
            <a:off x="7141900" y="3349204"/>
            <a:ext cx="281057" cy="351010"/>
            <a:chOff x="7141900" y="3349204"/>
            <a:chExt cx="281057" cy="351010"/>
          </a:xfrm>
        </p:grpSpPr>
        <p:sp>
          <p:nvSpPr>
            <p:cNvPr id="9315" name="Google Shape;9315;p7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1"/>
          <p:cNvGrpSpPr/>
          <p:nvPr/>
        </p:nvGrpSpPr>
        <p:grpSpPr>
          <a:xfrm>
            <a:off x="5314188" y="3350032"/>
            <a:ext cx="363752" cy="353113"/>
            <a:chOff x="5314188" y="3350032"/>
            <a:chExt cx="363752" cy="353113"/>
          </a:xfrm>
        </p:grpSpPr>
        <p:sp>
          <p:nvSpPr>
            <p:cNvPr id="9319" name="Google Shape;9319;p7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1"/>
          <p:cNvGrpSpPr/>
          <p:nvPr/>
        </p:nvGrpSpPr>
        <p:grpSpPr>
          <a:xfrm>
            <a:off x="6203579" y="3348981"/>
            <a:ext cx="351615" cy="350373"/>
            <a:chOff x="6203579" y="3348981"/>
            <a:chExt cx="351615" cy="350373"/>
          </a:xfrm>
        </p:grpSpPr>
        <p:sp>
          <p:nvSpPr>
            <p:cNvPr id="9322" name="Google Shape;9322;p7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1"/>
          <p:cNvGrpSpPr/>
          <p:nvPr/>
        </p:nvGrpSpPr>
        <p:grpSpPr>
          <a:xfrm>
            <a:off x="5829984" y="3350032"/>
            <a:ext cx="220755" cy="352348"/>
            <a:chOff x="5829984" y="3350032"/>
            <a:chExt cx="220755" cy="352348"/>
          </a:xfrm>
        </p:grpSpPr>
        <p:sp>
          <p:nvSpPr>
            <p:cNvPr id="9328" name="Google Shape;9328;p7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71"/>
          <p:cNvGrpSpPr/>
          <p:nvPr/>
        </p:nvGrpSpPr>
        <p:grpSpPr>
          <a:xfrm>
            <a:off x="4882170" y="3349841"/>
            <a:ext cx="358464" cy="352316"/>
            <a:chOff x="4882170" y="3349841"/>
            <a:chExt cx="358464" cy="352316"/>
          </a:xfrm>
        </p:grpSpPr>
        <p:sp>
          <p:nvSpPr>
            <p:cNvPr id="9333" name="Google Shape;9333;p7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5" name="Google Shape;9335;p71"/>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71"/>
          <p:cNvGrpSpPr/>
          <p:nvPr/>
        </p:nvGrpSpPr>
        <p:grpSpPr>
          <a:xfrm>
            <a:off x="3044965" y="2435220"/>
            <a:ext cx="400194" cy="324316"/>
            <a:chOff x="3044965" y="2435220"/>
            <a:chExt cx="400194" cy="324316"/>
          </a:xfrm>
        </p:grpSpPr>
        <p:sp>
          <p:nvSpPr>
            <p:cNvPr id="9338" name="Google Shape;9338;p7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1"/>
          <p:cNvGrpSpPr/>
          <p:nvPr/>
        </p:nvGrpSpPr>
        <p:grpSpPr>
          <a:xfrm>
            <a:off x="4878379" y="2473892"/>
            <a:ext cx="367161" cy="287523"/>
            <a:chOff x="4878379" y="2473892"/>
            <a:chExt cx="367161" cy="287523"/>
          </a:xfrm>
        </p:grpSpPr>
        <p:sp>
          <p:nvSpPr>
            <p:cNvPr id="9342" name="Google Shape;9342;p7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71"/>
          <p:cNvGrpSpPr/>
          <p:nvPr/>
        </p:nvGrpSpPr>
        <p:grpSpPr>
          <a:xfrm>
            <a:off x="1325719" y="2887689"/>
            <a:ext cx="290581" cy="372481"/>
            <a:chOff x="1325719" y="2887689"/>
            <a:chExt cx="290581" cy="372481"/>
          </a:xfrm>
        </p:grpSpPr>
        <p:sp>
          <p:nvSpPr>
            <p:cNvPr id="9348" name="Google Shape;9348;p7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0" name="Google Shape;9350;p71"/>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1" name="Google Shape;9351;p71"/>
          <p:cNvGrpSpPr/>
          <p:nvPr/>
        </p:nvGrpSpPr>
        <p:grpSpPr>
          <a:xfrm>
            <a:off x="3510335" y="2892499"/>
            <a:ext cx="360726" cy="361204"/>
            <a:chOff x="3510335" y="2892499"/>
            <a:chExt cx="360726" cy="361204"/>
          </a:xfrm>
        </p:grpSpPr>
        <p:sp>
          <p:nvSpPr>
            <p:cNvPr id="9352" name="Google Shape;9352;p7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71"/>
          <p:cNvGrpSpPr/>
          <p:nvPr/>
        </p:nvGrpSpPr>
        <p:grpSpPr>
          <a:xfrm>
            <a:off x="3086313" y="2877049"/>
            <a:ext cx="320143" cy="392581"/>
            <a:chOff x="3086313" y="2877049"/>
            <a:chExt cx="320143" cy="392581"/>
          </a:xfrm>
        </p:grpSpPr>
        <p:sp>
          <p:nvSpPr>
            <p:cNvPr id="9358" name="Google Shape;9358;p7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0" name="Google Shape;9370;p71"/>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1" name="Google Shape;9371;p71"/>
          <p:cNvGrpSpPr/>
          <p:nvPr/>
        </p:nvGrpSpPr>
        <p:grpSpPr>
          <a:xfrm>
            <a:off x="861113" y="2885746"/>
            <a:ext cx="333809" cy="373277"/>
            <a:chOff x="861113" y="2885746"/>
            <a:chExt cx="333809" cy="373277"/>
          </a:xfrm>
        </p:grpSpPr>
        <p:sp>
          <p:nvSpPr>
            <p:cNvPr id="9372" name="Google Shape;9372;p7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5" name="Google Shape;9375;p71"/>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7" name="Google Shape;9377;p71"/>
          <p:cNvGrpSpPr/>
          <p:nvPr/>
        </p:nvGrpSpPr>
        <p:grpSpPr>
          <a:xfrm>
            <a:off x="1297654" y="1504481"/>
            <a:ext cx="349354" cy="362223"/>
            <a:chOff x="1297654" y="1504481"/>
            <a:chExt cx="349354" cy="362223"/>
          </a:xfrm>
        </p:grpSpPr>
        <p:sp>
          <p:nvSpPr>
            <p:cNvPr id="9378" name="Google Shape;9378;p7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71"/>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2" name="Google Shape;9382;p71"/>
          <p:cNvGrpSpPr/>
          <p:nvPr/>
        </p:nvGrpSpPr>
        <p:grpSpPr>
          <a:xfrm>
            <a:off x="852385" y="1510916"/>
            <a:ext cx="353145" cy="351998"/>
            <a:chOff x="852385" y="1510916"/>
            <a:chExt cx="353145" cy="351998"/>
          </a:xfrm>
        </p:grpSpPr>
        <p:sp>
          <p:nvSpPr>
            <p:cNvPr id="9383" name="Google Shape;9383;p7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71"/>
          <p:cNvGrpSpPr/>
          <p:nvPr/>
        </p:nvGrpSpPr>
        <p:grpSpPr>
          <a:xfrm>
            <a:off x="1745217" y="1515471"/>
            <a:ext cx="343269" cy="342505"/>
            <a:chOff x="1745217" y="1515471"/>
            <a:chExt cx="343269" cy="342505"/>
          </a:xfrm>
        </p:grpSpPr>
        <p:sp>
          <p:nvSpPr>
            <p:cNvPr id="9387" name="Google Shape;9387;p7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71"/>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2" name="Google Shape;9392;p71"/>
          <p:cNvGrpSpPr/>
          <p:nvPr/>
        </p:nvGrpSpPr>
        <p:grpSpPr>
          <a:xfrm>
            <a:off x="3042703" y="1529137"/>
            <a:ext cx="411535" cy="315587"/>
            <a:chOff x="3042703" y="1529137"/>
            <a:chExt cx="411535" cy="315587"/>
          </a:xfrm>
        </p:grpSpPr>
        <p:sp>
          <p:nvSpPr>
            <p:cNvPr id="9393" name="Google Shape;9393;p7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71"/>
          <p:cNvGrpSpPr/>
          <p:nvPr/>
        </p:nvGrpSpPr>
        <p:grpSpPr>
          <a:xfrm>
            <a:off x="2629289" y="1544682"/>
            <a:ext cx="350501" cy="284497"/>
            <a:chOff x="2629289" y="1544682"/>
            <a:chExt cx="350501" cy="284497"/>
          </a:xfrm>
        </p:grpSpPr>
        <p:sp>
          <p:nvSpPr>
            <p:cNvPr id="9404" name="Google Shape;9404;p7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1"/>
          <p:cNvGrpSpPr/>
          <p:nvPr/>
        </p:nvGrpSpPr>
        <p:grpSpPr>
          <a:xfrm>
            <a:off x="5305077" y="1502633"/>
            <a:ext cx="367893" cy="365218"/>
            <a:chOff x="5305077" y="1502633"/>
            <a:chExt cx="367893" cy="365218"/>
          </a:xfrm>
        </p:grpSpPr>
        <p:sp>
          <p:nvSpPr>
            <p:cNvPr id="9410" name="Google Shape;9410;p7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1"/>
          <p:cNvGrpSpPr/>
          <p:nvPr/>
        </p:nvGrpSpPr>
        <p:grpSpPr>
          <a:xfrm>
            <a:off x="7100170" y="1500117"/>
            <a:ext cx="368308" cy="367033"/>
            <a:chOff x="7100170" y="1500117"/>
            <a:chExt cx="368308" cy="367033"/>
          </a:xfrm>
        </p:grpSpPr>
        <p:sp>
          <p:nvSpPr>
            <p:cNvPr id="9413" name="Google Shape;9413;p7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6" name="Google Shape;9426;p71"/>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71"/>
          <p:cNvGrpSpPr/>
          <p:nvPr/>
        </p:nvGrpSpPr>
        <p:grpSpPr>
          <a:xfrm>
            <a:off x="6649231" y="1500021"/>
            <a:ext cx="390287" cy="367065"/>
            <a:chOff x="6649231" y="1500021"/>
            <a:chExt cx="390287" cy="367065"/>
          </a:xfrm>
        </p:grpSpPr>
        <p:sp>
          <p:nvSpPr>
            <p:cNvPr id="9428" name="Google Shape;9428;p7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1"/>
          <p:cNvGrpSpPr/>
          <p:nvPr/>
        </p:nvGrpSpPr>
        <p:grpSpPr>
          <a:xfrm>
            <a:off x="5746938" y="1543503"/>
            <a:ext cx="387261" cy="280356"/>
            <a:chOff x="5746938" y="1543503"/>
            <a:chExt cx="387261" cy="280356"/>
          </a:xfrm>
        </p:grpSpPr>
        <p:sp>
          <p:nvSpPr>
            <p:cNvPr id="9441" name="Google Shape;9441;p7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1"/>
          <p:cNvGrpSpPr/>
          <p:nvPr/>
        </p:nvGrpSpPr>
        <p:grpSpPr>
          <a:xfrm>
            <a:off x="6196730" y="1525346"/>
            <a:ext cx="369072" cy="317467"/>
            <a:chOff x="6196730" y="1525346"/>
            <a:chExt cx="369072" cy="317467"/>
          </a:xfrm>
        </p:grpSpPr>
        <p:sp>
          <p:nvSpPr>
            <p:cNvPr id="9444" name="Google Shape;9444;p7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1"/>
          <p:cNvGrpSpPr/>
          <p:nvPr/>
        </p:nvGrpSpPr>
        <p:grpSpPr>
          <a:xfrm>
            <a:off x="4940592" y="1500690"/>
            <a:ext cx="246558" cy="367161"/>
            <a:chOff x="4940592" y="1500690"/>
            <a:chExt cx="246558" cy="367161"/>
          </a:xfrm>
        </p:grpSpPr>
        <p:sp>
          <p:nvSpPr>
            <p:cNvPr id="9448" name="Google Shape;9448;p7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1"/>
          <p:cNvGrpSpPr/>
          <p:nvPr/>
        </p:nvGrpSpPr>
        <p:grpSpPr>
          <a:xfrm>
            <a:off x="7964906" y="1499894"/>
            <a:ext cx="380858" cy="367575"/>
            <a:chOff x="7964906" y="1499894"/>
            <a:chExt cx="380858" cy="367575"/>
          </a:xfrm>
        </p:grpSpPr>
        <p:sp>
          <p:nvSpPr>
            <p:cNvPr id="9453" name="Google Shape;9453;p7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71"/>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71"/>
          <p:cNvGrpSpPr/>
          <p:nvPr/>
        </p:nvGrpSpPr>
        <p:grpSpPr>
          <a:xfrm>
            <a:off x="8007400" y="2902278"/>
            <a:ext cx="285230" cy="355597"/>
            <a:chOff x="8007400" y="2902278"/>
            <a:chExt cx="285230" cy="355597"/>
          </a:xfrm>
        </p:grpSpPr>
        <p:sp>
          <p:nvSpPr>
            <p:cNvPr id="9458" name="Google Shape;9458;p7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1"/>
          <p:cNvGrpSpPr/>
          <p:nvPr/>
        </p:nvGrpSpPr>
        <p:grpSpPr>
          <a:xfrm>
            <a:off x="6219124" y="2902788"/>
            <a:ext cx="318231" cy="355470"/>
            <a:chOff x="6219124" y="2902788"/>
            <a:chExt cx="318231" cy="355470"/>
          </a:xfrm>
        </p:grpSpPr>
        <p:sp>
          <p:nvSpPr>
            <p:cNvPr id="9461" name="Google Shape;9461;p7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71"/>
          <p:cNvGrpSpPr/>
          <p:nvPr/>
        </p:nvGrpSpPr>
        <p:grpSpPr>
          <a:xfrm>
            <a:off x="4969421" y="2902852"/>
            <a:ext cx="185109" cy="355406"/>
            <a:chOff x="4969421" y="2902852"/>
            <a:chExt cx="185109" cy="355406"/>
          </a:xfrm>
        </p:grpSpPr>
        <p:sp>
          <p:nvSpPr>
            <p:cNvPr id="9465" name="Google Shape;9465;p7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1" name="Google Shape;9471;p71"/>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3" name="Google Shape;9473;p71"/>
          <p:cNvGrpSpPr/>
          <p:nvPr/>
        </p:nvGrpSpPr>
        <p:grpSpPr>
          <a:xfrm>
            <a:off x="6685259" y="2902852"/>
            <a:ext cx="311414" cy="355406"/>
            <a:chOff x="6685259" y="2902852"/>
            <a:chExt cx="311414" cy="355406"/>
          </a:xfrm>
        </p:grpSpPr>
        <p:sp>
          <p:nvSpPr>
            <p:cNvPr id="9474" name="Google Shape;9474;p7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1"/>
          <p:cNvGrpSpPr/>
          <p:nvPr/>
        </p:nvGrpSpPr>
        <p:grpSpPr>
          <a:xfrm>
            <a:off x="5309250" y="2903170"/>
            <a:ext cx="359579" cy="355852"/>
            <a:chOff x="5309250" y="2903170"/>
            <a:chExt cx="359579" cy="355852"/>
          </a:xfrm>
        </p:grpSpPr>
        <p:sp>
          <p:nvSpPr>
            <p:cNvPr id="9478" name="Google Shape;9478;p7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71"/>
          <p:cNvGrpSpPr/>
          <p:nvPr/>
        </p:nvGrpSpPr>
        <p:grpSpPr>
          <a:xfrm>
            <a:off x="2199565" y="2421172"/>
            <a:ext cx="312179" cy="353431"/>
            <a:chOff x="2199565" y="2421172"/>
            <a:chExt cx="312179" cy="353431"/>
          </a:xfrm>
        </p:grpSpPr>
        <p:sp>
          <p:nvSpPr>
            <p:cNvPr id="9482" name="Google Shape;9482;p7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71"/>
          <p:cNvGrpSpPr/>
          <p:nvPr/>
        </p:nvGrpSpPr>
        <p:grpSpPr>
          <a:xfrm>
            <a:off x="1750887" y="2425727"/>
            <a:ext cx="320143" cy="343269"/>
            <a:chOff x="1750887" y="2425727"/>
            <a:chExt cx="320143" cy="343269"/>
          </a:xfrm>
        </p:grpSpPr>
        <p:sp>
          <p:nvSpPr>
            <p:cNvPr id="9485" name="Google Shape;9485;p7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71"/>
          <p:cNvGrpSpPr/>
          <p:nvPr/>
        </p:nvGrpSpPr>
        <p:grpSpPr>
          <a:xfrm>
            <a:off x="1298037" y="2425727"/>
            <a:ext cx="338364" cy="342887"/>
            <a:chOff x="1298037" y="2425727"/>
            <a:chExt cx="338364" cy="342887"/>
          </a:xfrm>
        </p:grpSpPr>
        <p:sp>
          <p:nvSpPr>
            <p:cNvPr id="9488" name="Google Shape;9488;p7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71"/>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3" name="Google Shape;9493;p71"/>
          <p:cNvGrpSpPr/>
          <p:nvPr/>
        </p:nvGrpSpPr>
        <p:grpSpPr>
          <a:xfrm>
            <a:off x="3974207" y="2429009"/>
            <a:ext cx="320143" cy="338491"/>
            <a:chOff x="3974207" y="2429009"/>
            <a:chExt cx="320143" cy="338491"/>
          </a:xfrm>
        </p:grpSpPr>
        <p:sp>
          <p:nvSpPr>
            <p:cNvPr id="9494" name="Google Shape;9494;p7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1"/>
          <p:cNvGrpSpPr/>
          <p:nvPr/>
        </p:nvGrpSpPr>
        <p:grpSpPr>
          <a:xfrm>
            <a:off x="2623237" y="2431047"/>
            <a:ext cx="355024" cy="332630"/>
            <a:chOff x="2623237" y="2431047"/>
            <a:chExt cx="355024" cy="332630"/>
          </a:xfrm>
        </p:grpSpPr>
        <p:sp>
          <p:nvSpPr>
            <p:cNvPr id="9497" name="Google Shape;9497;p7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1"/>
          <p:cNvGrpSpPr/>
          <p:nvPr/>
        </p:nvGrpSpPr>
        <p:grpSpPr>
          <a:xfrm>
            <a:off x="6657194" y="2434073"/>
            <a:ext cx="375507" cy="367925"/>
            <a:chOff x="6657194" y="2434073"/>
            <a:chExt cx="375507" cy="367925"/>
          </a:xfrm>
        </p:grpSpPr>
        <p:sp>
          <p:nvSpPr>
            <p:cNvPr id="9502" name="Google Shape;9502;p7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1"/>
          <p:cNvGrpSpPr/>
          <p:nvPr/>
        </p:nvGrpSpPr>
        <p:grpSpPr>
          <a:xfrm>
            <a:off x="7101317" y="2441655"/>
            <a:ext cx="367925" cy="352380"/>
            <a:chOff x="7101317" y="2441655"/>
            <a:chExt cx="367925" cy="352380"/>
          </a:xfrm>
        </p:grpSpPr>
        <p:sp>
          <p:nvSpPr>
            <p:cNvPr id="9506" name="Google Shape;9506;p7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71"/>
          <p:cNvGrpSpPr/>
          <p:nvPr/>
        </p:nvGrpSpPr>
        <p:grpSpPr>
          <a:xfrm>
            <a:off x="5756399" y="2434456"/>
            <a:ext cx="367925" cy="367161"/>
            <a:chOff x="5756399" y="2434456"/>
            <a:chExt cx="367925" cy="367161"/>
          </a:xfrm>
        </p:grpSpPr>
        <p:sp>
          <p:nvSpPr>
            <p:cNvPr id="9509" name="Google Shape;9509;p7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6" name="Google Shape;9516;p71"/>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8" name="Google Shape;9518;p71"/>
          <p:cNvGrpSpPr/>
          <p:nvPr/>
        </p:nvGrpSpPr>
        <p:grpSpPr>
          <a:xfrm>
            <a:off x="7964906" y="2434073"/>
            <a:ext cx="373627" cy="367925"/>
            <a:chOff x="7964906" y="2434073"/>
            <a:chExt cx="373627" cy="367925"/>
          </a:xfrm>
        </p:grpSpPr>
        <p:sp>
          <p:nvSpPr>
            <p:cNvPr id="9519" name="Google Shape;9519;p7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71"/>
          <p:cNvGrpSpPr/>
          <p:nvPr/>
        </p:nvGrpSpPr>
        <p:grpSpPr>
          <a:xfrm>
            <a:off x="6194086" y="2437737"/>
            <a:ext cx="369837" cy="360471"/>
            <a:chOff x="6194086" y="2437737"/>
            <a:chExt cx="369837" cy="360471"/>
          </a:xfrm>
        </p:grpSpPr>
        <p:sp>
          <p:nvSpPr>
            <p:cNvPr id="9522" name="Google Shape;9522;p7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27" name="Shape 9527"/>
        <p:cNvGrpSpPr/>
        <p:nvPr/>
      </p:nvGrpSpPr>
      <p:grpSpPr>
        <a:xfrm>
          <a:off x="0" y="0"/>
          <a:ext cx="0" cy="0"/>
          <a:chOff x="0" y="0"/>
          <a:chExt cx="0" cy="0"/>
        </a:xfrm>
      </p:grpSpPr>
      <p:sp>
        <p:nvSpPr>
          <p:cNvPr id="9528" name="Google Shape;9528;p7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529" name="Google Shape;9529;p7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530" name="Google Shape;9530;p72"/>
          <p:cNvGrpSpPr/>
          <p:nvPr/>
        </p:nvGrpSpPr>
        <p:grpSpPr>
          <a:xfrm>
            <a:off x="3541011" y="1508594"/>
            <a:ext cx="350166" cy="349434"/>
            <a:chOff x="3541011" y="1508594"/>
            <a:chExt cx="350166" cy="349434"/>
          </a:xfrm>
        </p:grpSpPr>
        <p:sp>
          <p:nvSpPr>
            <p:cNvPr id="9531" name="Google Shape;9531;p7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72"/>
          <p:cNvGrpSpPr/>
          <p:nvPr/>
        </p:nvGrpSpPr>
        <p:grpSpPr>
          <a:xfrm>
            <a:off x="3122257" y="1508594"/>
            <a:ext cx="294850" cy="349434"/>
            <a:chOff x="3122257" y="1508594"/>
            <a:chExt cx="294850" cy="349434"/>
          </a:xfrm>
        </p:grpSpPr>
        <p:sp>
          <p:nvSpPr>
            <p:cNvPr id="9545" name="Google Shape;9545;p7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72"/>
          <p:cNvGrpSpPr/>
          <p:nvPr/>
        </p:nvGrpSpPr>
        <p:grpSpPr>
          <a:xfrm>
            <a:off x="910723" y="1508212"/>
            <a:ext cx="251660" cy="350166"/>
            <a:chOff x="910723" y="1508212"/>
            <a:chExt cx="251660" cy="350166"/>
          </a:xfrm>
        </p:grpSpPr>
        <p:sp>
          <p:nvSpPr>
            <p:cNvPr id="9551" name="Google Shape;9551;p7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2"/>
          <p:cNvGrpSpPr/>
          <p:nvPr/>
        </p:nvGrpSpPr>
        <p:grpSpPr>
          <a:xfrm>
            <a:off x="1308631" y="1507830"/>
            <a:ext cx="350166" cy="350198"/>
            <a:chOff x="1308631" y="1507830"/>
            <a:chExt cx="350166" cy="350198"/>
          </a:xfrm>
        </p:grpSpPr>
        <p:sp>
          <p:nvSpPr>
            <p:cNvPr id="9569" name="Google Shape;9569;p7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72"/>
          <p:cNvGrpSpPr/>
          <p:nvPr/>
        </p:nvGrpSpPr>
        <p:grpSpPr>
          <a:xfrm>
            <a:off x="1756921" y="1509739"/>
            <a:ext cx="345997" cy="345997"/>
            <a:chOff x="1756921" y="1509739"/>
            <a:chExt cx="345997" cy="345997"/>
          </a:xfrm>
        </p:grpSpPr>
        <p:sp>
          <p:nvSpPr>
            <p:cNvPr id="9574" name="Google Shape;9574;p7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2"/>
          <p:cNvGrpSpPr/>
          <p:nvPr/>
        </p:nvGrpSpPr>
        <p:grpSpPr>
          <a:xfrm>
            <a:off x="2216956" y="1510503"/>
            <a:ext cx="318721" cy="345615"/>
            <a:chOff x="2216956" y="1510503"/>
            <a:chExt cx="318721" cy="345615"/>
          </a:xfrm>
        </p:grpSpPr>
        <p:sp>
          <p:nvSpPr>
            <p:cNvPr id="9592" name="Google Shape;9592;p7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72"/>
          <p:cNvGrpSpPr/>
          <p:nvPr/>
        </p:nvGrpSpPr>
        <p:grpSpPr>
          <a:xfrm>
            <a:off x="3988156" y="1568461"/>
            <a:ext cx="349052" cy="230049"/>
            <a:chOff x="3988156" y="1568461"/>
            <a:chExt cx="349052" cy="230049"/>
          </a:xfrm>
        </p:grpSpPr>
        <p:sp>
          <p:nvSpPr>
            <p:cNvPr id="9598" name="Google Shape;9598;p7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72"/>
          <p:cNvGrpSpPr/>
          <p:nvPr/>
        </p:nvGrpSpPr>
        <p:grpSpPr>
          <a:xfrm>
            <a:off x="2633037" y="1499873"/>
            <a:ext cx="379002" cy="366112"/>
            <a:chOff x="2633037" y="1499873"/>
            <a:chExt cx="379002" cy="366112"/>
          </a:xfrm>
        </p:grpSpPr>
        <p:sp>
          <p:nvSpPr>
            <p:cNvPr id="9606" name="Google Shape;9606;p7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2"/>
          <p:cNvGrpSpPr/>
          <p:nvPr/>
        </p:nvGrpSpPr>
        <p:grpSpPr>
          <a:xfrm>
            <a:off x="6675256" y="1516169"/>
            <a:ext cx="327823" cy="357009"/>
            <a:chOff x="6675256" y="1516169"/>
            <a:chExt cx="327823" cy="357009"/>
          </a:xfrm>
        </p:grpSpPr>
        <p:sp>
          <p:nvSpPr>
            <p:cNvPr id="9613" name="Google Shape;9613;p7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2"/>
          <p:cNvGrpSpPr/>
          <p:nvPr/>
        </p:nvGrpSpPr>
        <p:grpSpPr>
          <a:xfrm>
            <a:off x="8020159" y="1516551"/>
            <a:ext cx="300897" cy="356627"/>
            <a:chOff x="8020159" y="1516551"/>
            <a:chExt cx="300897" cy="356627"/>
          </a:xfrm>
        </p:grpSpPr>
        <p:sp>
          <p:nvSpPr>
            <p:cNvPr id="9623" name="Google Shape;9623;p7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2"/>
          <p:cNvGrpSpPr/>
          <p:nvPr/>
        </p:nvGrpSpPr>
        <p:grpSpPr>
          <a:xfrm>
            <a:off x="5377363" y="1516169"/>
            <a:ext cx="257357" cy="356627"/>
            <a:chOff x="5377363" y="1516169"/>
            <a:chExt cx="257357" cy="356627"/>
          </a:xfrm>
        </p:grpSpPr>
        <p:sp>
          <p:nvSpPr>
            <p:cNvPr id="9629" name="Google Shape;9629;p7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2"/>
          <p:cNvGrpSpPr/>
          <p:nvPr/>
        </p:nvGrpSpPr>
        <p:grpSpPr>
          <a:xfrm>
            <a:off x="4880567" y="1535870"/>
            <a:ext cx="356245" cy="317607"/>
            <a:chOff x="4880567" y="1535870"/>
            <a:chExt cx="356245" cy="317607"/>
          </a:xfrm>
        </p:grpSpPr>
        <p:sp>
          <p:nvSpPr>
            <p:cNvPr id="9647" name="Google Shape;9647;p7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72"/>
          <p:cNvGrpSpPr/>
          <p:nvPr/>
        </p:nvGrpSpPr>
        <p:grpSpPr>
          <a:xfrm>
            <a:off x="5771483" y="1515787"/>
            <a:ext cx="357359" cy="357391"/>
            <a:chOff x="5771483" y="1515787"/>
            <a:chExt cx="357359" cy="357391"/>
          </a:xfrm>
        </p:grpSpPr>
        <p:sp>
          <p:nvSpPr>
            <p:cNvPr id="9653" name="Google Shape;9653;p7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72"/>
          <p:cNvGrpSpPr/>
          <p:nvPr/>
        </p:nvGrpSpPr>
        <p:grpSpPr>
          <a:xfrm>
            <a:off x="7121669" y="1533610"/>
            <a:ext cx="321362" cy="321362"/>
            <a:chOff x="7121669" y="1533610"/>
            <a:chExt cx="321362" cy="321362"/>
          </a:xfrm>
        </p:grpSpPr>
        <p:sp>
          <p:nvSpPr>
            <p:cNvPr id="9658" name="Google Shape;9658;p7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2"/>
          <p:cNvGrpSpPr/>
          <p:nvPr/>
        </p:nvGrpSpPr>
        <p:grpSpPr>
          <a:xfrm>
            <a:off x="7562766" y="1514864"/>
            <a:ext cx="327059" cy="360192"/>
            <a:chOff x="7562766" y="1514864"/>
            <a:chExt cx="327059" cy="360192"/>
          </a:xfrm>
        </p:grpSpPr>
        <p:sp>
          <p:nvSpPr>
            <p:cNvPr id="9663" name="Google Shape;9663;p7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72"/>
          <p:cNvGrpSpPr/>
          <p:nvPr/>
        </p:nvGrpSpPr>
        <p:grpSpPr>
          <a:xfrm>
            <a:off x="6221229" y="1498673"/>
            <a:ext cx="361636" cy="362183"/>
            <a:chOff x="6259175" y="1559008"/>
            <a:chExt cx="271743" cy="272093"/>
          </a:xfrm>
        </p:grpSpPr>
        <p:sp>
          <p:nvSpPr>
            <p:cNvPr id="9668" name="Google Shape;9668;p7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2"/>
          <p:cNvGrpSpPr/>
          <p:nvPr/>
        </p:nvGrpSpPr>
        <p:grpSpPr>
          <a:xfrm>
            <a:off x="2661459" y="2015001"/>
            <a:ext cx="322508" cy="273494"/>
            <a:chOff x="2661459" y="2015001"/>
            <a:chExt cx="322508" cy="273494"/>
          </a:xfrm>
        </p:grpSpPr>
        <p:sp>
          <p:nvSpPr>
            <p:cNvPr id="9686" name="Google Shape;9686;p7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72"/>
          <p:cNvGrpSpPr/>
          <p:nvPr/>
        </p:nvGrpSpPr>
        <p:grpSpPr>
          <a:xfrm>
            <a:off x="6671087" y="2009304"/>
            <a:ext cx="332757" cy="281833"/>
            <a:chOff x="6671087" y="2009304"/>
            <a:chExt cx="332757" cy="281833"/>
          </a:xfrm>
        </p:grpSpPr>
        <p:sp>
          <p:nvSpPr>
            <p:cNvPr id="9689" name="Google Shape;9689;p7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1" name="Google Shape;9691;p72"/>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2" name="Google Shape;9692;p72"/>
          <p:cNvGrpSpPr/>
          <p:nvPr/>
        </p:nvGrpSpPr>
        <p:grpSpPr>
          <a:xfrm>
            <a:off x="2201806" y="1976585"/>
            <a:ext cx="349784" cy="349434"/>
            <a:chOff x="2201806" y="1976585"/>
            <a:chExt cx="349784" cy="349434"/>
          </a:xfrm>
        </p:grpSpPr>
        <p:sp>
          <p:nvSpPr>
            <p:cNvPr id="9693" name="Google Shape;9693;p7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72"/>
          <p:cNvGrpSpPr/>
          <p:nvPr/>
        </p:nvGrpSpPr>
        <p:grpSpPr>
          <a:xfrm>
            <a:off x="3094217" y="1976585"/>
            <a:ext cx="350198" cy="350548"/>
            <a:chOff x="3094217" y="1976585"/>
            <a:chExt cx="350198" cy="350548"/>
          </a:xfrm>
        </p:grpSpPr>
        <p:sp>
          <p:nvSpPr>
            <p:cNvPr id="9698" name="Google Shape;9698;p7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2"/>
          <p:cNvGrpSpPr/>
          <p:nvPr/>
        </p:nvGrpSpPr>
        <p:grpSpPr>
          <a:xfrm>
            <a:off x="870939" y="1975821"/>
            <a:ext cx="332375" cy="350071"/>
            <a:chOff x="870939" y="1975821"/>
            <a:chExt cx="332375" cy="350071"/>
          </a:xfrm>
        </p:grpSpPr>
        <p:sp>
          <p:nvSpPr>
            <p:cNvPr id="9712" name="Google Shape;9712;p7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6" name="Google Shape;9716;p72"/>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7" name="Google Shape;9717;p72"/>
          <p:cNvGrpSpPr/>
          <p:nvPr/>
        </p:nvGrpSpPr>
        <p:grpSpPr>
          <a:xfrm>
            <a:off x="3979435" y="1976585"/>
            <a:ext cx="345265" cy="349848"/>
            <a:chOff x="3979435" y="1976585"/>
            <a:chExt cx="345265" cy="349848"/>
          </a:xfrm>
        </p:grpSpPr>
        <p:sp>
          <p:nvSpPr>
            <p:cNvPr id="9718" name="Google Shape;9718;p7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2"/>
          <p:cNvGrpSpPr/>
          <p:nvPr/>
        </p:nvGrpSpPr>
        <p:grpSpPr>
          <a:xfrm>
            <a:off x="3576626" y="1975821"/>
            <a:ext cx="284251" cy="351694"/>
            <a:chOff x="3576626" y="1975821"/>
            <a:chExt cx="284251" cy="351694"/>
          </a:xfrm>
        </p:grpSpPr>
        <p:sp>
          <p:nvSpPr>
            <p:cNvPr id="9736" name="Google Shape;9736;p7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2"/>
          <p:cNvGrpSpPr/>
          <p:nvPr/>
        </p:nvGrpSpPr>
        <p:grpSpPr>
          <a:xfrm>
            <a:off x="2722090" y="2890162"/>
            <a:ext cx="238770" cy="371841"/>
            <a:chOff x="2722090" y="2890162"/>
            <a:chExt cx="238770" cy="371841"/>
          </a:xfrm>
        </p:grpSpPr>
        <p:sp>
          <p:nvSpPr>
            <p:cNvPr id="9740" name="Google Shape;9740;p7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3" name="Google Shape;9743;p72"/>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72"/>
          <p:cNvGrpSpPr/>
          <p:nvPr/>
        </p:nvGrpSpPr>
        <p:grpSpPr>
          <a:xfrm>
            <a:off x="6216367" y="1970156"/>
            <a:ext cx="361147" cy="361147"/>
            <a:chOff x="6216367" y="1970156"/>
            <a:chExt cx="361147" cy="361147"/>
          </a:xfrm>
        </p:grpSpPr>
        <p:sp>
          <p:nvSpPr>
            <p:cNvPr id="9745" name="Google Shape;9745;p7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2"/>
          <p:cNvGrpSpPr/>
          <p:nvPr/>
        </p:nvGrpSpPr>
        <p:grpSpPr>
          <a:xfrm>
            <a:off x="1289311" y="2926222"/>
            <a:ext cx="408156" cy="299783"/>
            <a:chOff x="1289311" y="2926222"/>
            <a:chExt cx="408156" cy="299783"/>
          </a:xfrm>
        </p:grpSpPr>
        <p:sp>
          <p:nvSpPr>
            <p:cNvPr id="9750" name="Google Shape;9750;p7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2"/>
          <p:cNvGrpSpPr/>
          <p:nvPr/>
        </p:nvGrpSpPr>
        <p:grpSpPr>
          <a:xfrm>
            <a:off x="7978465" y="1969392"/>
            <a:ext cx="361147" cy="360797"/>
            <a:chOff x="7978465" y="1969392"/>
            <a:chExt cx="361147" cy="360797"/>
          </a:xfrm>
        </p:grpSpPr>
        <p:sp>
          <p:nvSpPr>
            <p:cNvPr id="9753" name="Google Shape;9753;p7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72"/>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3" name="Google Shape;9763;p72"/>
          <p:cNvGrpSpPr/>
          <p:nvPr/>
        </p:nvGrpSpPr>
        <p:grpSpPr>
          <a:xfrm>
            <a:off x="854261" y="2908813"/>
            <a:ext cx="377474" cy="335748"/>
            <a:chOff x="854261" y="2908813"/>
            <a:chExt cx="377474" cy="335748"/>
          </a:xfrm>
        </p:grpSpPr>
        <p:sp>
          <p:nvSpPr>
            <p:cNvPr id="9764" name="Google Shape;9764;p7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2"/>
          <p:cNvGrpSpPr/>
          <p:nvPr/>
        </p:nvGrpSpPr>
        <p:grpSpPr>
          <a:xfrm>
            <a:off x="1749728" y="2894777"/>
            <a:ext cx="386927" cy="363438"/>
            <a:chOff x="1749728" y="2894777"/>
            <a:chExt cx="386927" cy="363438"/>
          </a:xfrm>
        </p:grpSpPr>
        <p:sp>
          <p:nvSpPr>
            <p:cNvPr id="9770" name="Google Shape;9770;p7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2"/>
          <p:cNvGrpSpPr/>
          <p:nvPr/>
        </p:nvGrpSpPr>
        <p:grpSpPr>
          <a:xfrm>
            <a:off x="7098912" y="1969392"/>
            <a:ext cx="359651" cy="361560"/>
            <a:chOff x="7098912" y="1969392"/>
            <a:chExt cx="359651" cy="361560"/>
          </a:xfrm>
        </p:grpSpPr>
        <p:sp>
          <p:nvSpPr>
            <p:cNvPr id="9778" name="Google Shape;9778;p7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72"/>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72"/>
          <p:cNvGrpSpPr/>
          <p:nvPr/>
        </p:nvGrpSpPr>
        <p:grpSpPr>
          <a:xfrm>
            <a:off x="5352728" y="1990239"/>
            <a:ext cx="327091" cy="322508"/>
            <a:chOff x="5352728" y="1990239"/>
            <a:chExt cx="327091" cy="322508"/>
          </a:xfrm>
        </p:grpSpPr>
        <p:sp>
          <p:nvSpPr>
            <p:cNvPr id="9793" name="Google Shape;9793;p7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2"/>
          <p:cNvGrpSpPr/>
          <p:nvPr/>
        </p:nvGrpSpPr>
        <p:grpSpPr>
          <a:xfrm>
            <a:off x="7538896" y="1970156"/>
            <a:ext cx="361147" cy="361529"/>
            <a:chOff x="7538896" y="1970156"/>
            <a:chExt cx="361147" cy="361529"/>
          </a:xfrm>
        </p:grpSpPr>
        <p:sp>
          <p:nvSpPr>
            <p:cNvPr id="9797" name="Google Shape;9797;p7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72"/>
          <p:cNvGrpSpPr/>
          <p:nvPr/>
        </p:nvGrpSpPr>
        <p:grpSpPr>
          <a:xfrm>
            <a:off x="4896099" y="1970920"/>
            <a:ext cx="358155" cy="358123"/>
            <a:chOff x="4896099" y="1970920"/>
            <a:chExt cx="358155" cy="358123"/>
          </a:xfrm>
        </p:grpSpPr>
        <p:sp>
          <p:nvSpPr>
            <p:cNvPr id="9804" name="Google Shape;9804;p7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2"/>
          <p:cNvGrpSpPr/>
          <p:nvPr/>
        </p:nvGrpSpPr>
        <p:grpSpPr>
          <a:xfrm>
            <a:off x="4048787" y="2977019"/>
            <a:ext cx="283488" cy="198604"/>
            <a:chOff x="4048787" y="2977019"/>
            <a:chExt cx="283488" cy="198604"/>
          </a:xfrm>
        </p:grpSpPr>
        <p:sp>
          <p:nvSpPr>
            <p:cNvPr id="9808" name="Google Shape;9808;p7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2"/>
          <p:cNvGrpSpPr/>
          <p:nvPr/>
        </p:nvGrpSpPr>
        <p:grpSpPr>
          <a:xfrm>
            <a:off x="4054103" y="2430191"/>
            <a:ext cx="218687" cy="349052"/>
            <a:chOff x="4054103" y="2430191"/>
            <a:chExt cx="218687" cy="349052"/>
          </a:xfrm>
        </p:grpSpPr>
        <p:sp>
          <p:nvSpPr>
            <p:cNvPr id="9815" name="Google Shape;9815;p7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72"/>
          <p:cNvGrpSpPr/>
          <p:nvPr/>
        </p:nvGrpSpPr>
        <p:grpSpPr>
          <a:xfrm>
            <a:off x="2185128" y="2427549"/>
            <a:ext cx="382758" cy="356595"/>
            <a:chOff x="2185128" y="2427549"/>
            <a:chExt cx="382758" cy="356595"/>
          </a:xfrm>
        </p:grpSpPr>
        <p:sp>
          <p:nvSpPr>
            <p:cNvPr id="9818" name="Google Shape;9818;p7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72"/>
          <p:cNvGrpSpPr/>
          <p:nvPr/>
        </p:nvGrpSpPr>
        <p:grpSpPr>
          <a:xfrm>
            <a:off x="3539102" y="2427549"/>
            <a:ext cx="355099" cy="355481"/>
            <a:chOff x="3539102" y="2427549"/>
            <a:chExt cx="355099" cy="355481"/>
          </a:xfrm>
        </p:grpSpPr>
        <p:sp>
          <p:nvSpPr>
            <p:cNvPr id="9823" name="Google Shape;9823;p7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72"/>
          <p:cNvGrpSpPr/>
          <p:nvPr/>
        </p:nvGrpSpPr>
        <p:grpSpPr>
          <a:xfrm>
            <a:off x="2656907" y="2439293"/>
            <a:ext cx="332757" cy="332343"/>
            <a:chOff x="2656907" y="2439293"/>
            <a:chExt cx="332757" cy="332343"/>
          </a:xfrm>
        </p:grpSpPr>
        <p:sp>
          <p:nvSpPr>
            <p:cNvPr id="9826" name="Google Shape;9826;p7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72"/>
          <p:cNvGrpSpPr/>
          <p:nvPr/>
        </p:nvGrpSpPr>
        <p:grpSpPr>
          <a:xfrm>
            <a:off x="1731523" y="2422616"/>
            <a:ext cx="399435" cy="365698"/>
            <a:chOff x="1731523" y="2422616"/>
            <a:chExt cx="399435" cy="365698"/>
          </a:xfrm>
        </p:grpSpPr>
        <p:sp>
          <p:nvSpPr>
            <p:cNvPr id="9834" name="Google Shape;9834;p7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2"/>
          <p:cNvGrpSpPr/>
          <p:nvPr/>
        </p:nvGrpSpPr>
        <p:grpSpPr>
          <a:xfrm>
            <a:off x="3097241" y="2433564"/>
            <a:ext cx="344883" cy="343387"/>
            <a:chOff x="3097241" y="2433564"/>
            <a:chExt cx="344883" cy="343387"/>
          </a:xfrm>
        </p:grpSpPr>
        <p:sp>
          <p:nvSpPr>
            <p:cNvPr id="9838" name="Google Shape;9838;p7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72"/>
          <p:cNvGrpSpPr/>
          <p:nvPr/>
        </p:nvGrpSpPr>
        <p:grpSpPr>
          <a:xfrm>
            <a:off x="1278299" y="2439293"/>
            <a:ext cx="410829" cy="332343"/>
            <a:chOff x="1278299" y="2439293"/>
            <a:chExt cx="410829" cy="332343"/>
          </a:xfrm>
        </p:grpSpPr>
        <p:sp>
          <p:nvSpPr>
            <p:cNvPr id="9848" name="Google Shape;9848;p7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72"/>
          <p:cNvGrpSpPr/>
          <p:nvPr/>
        </p:nvGrpSpPr>
        <p:grpSpPr>
          <a:xfrm>
            <a:off x="870939" y="2439293"/>
            <a:ext cx="331993" cy="331993"/>
            <a:chOff x="870939" y="2439293"/>
            <a:chExt cx="331993" cy="331993"/>
          </a:xfrm>
        </p:grpSpPr>
        <p:sp>
          <p:nvSpPr>
            <p:cNvPr id="9857" name="Google Shape;9857;p7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2"/>
          <p:cNvGrpSpPr/>
          <p:nvPr/>
        </p:nvGrpSpPr>
        <p:grpSpPr>
          <a:xfrm>
            <a:off x="6644957" y="2456353"/>
            <a:ext cx="371395" cy="278904"/>
            <a:chOff x="6644957" y="2456353"/>
            <a:chExt cx="371395" cy="278904"/>
          </a:xfrm>
        </p:grpSpPr>
        <p:sp>
          <p:nvSpPr>
            <p:cNvPr id="9874" name="Google Shape;9874;p7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72"/>
          <p:cNvGrpSpPr/>
          <p:nvPr/>
        </p:nvGrpSpPr>
        <p:grpSpPr>
          <a:xfrm>
            <a:off x="5388757" y="2414659"/>
            <a:ext cx="260349" cy="362292"/>
            <a:chOff x="5388757" y="2414659"/>
            <a:chExt cx="260349" cy="362292"/>
          </a:xfrm>
        </p:grpSpPr>
        <p:sp>
          <p:nvSpPr>
            <p:cNvPr id="9880" name="Google Shape;9880;p7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2"/>
          <p:cNvGrpSpPr/>
          <p:nvPr/>
        </p:nvGrpSpPr>
        <p:grpSpPr>
          <a:xfrm>
            <a:off x="3567142" y="2905757"/>
            <a:ext cx="348288" cy="340331"/>
            <a:chOff x="3567142" y="2905757"/>
            <a:chExt cx="348288" cy="340331"/>
          </a:xfrm>
        </p:grpSpPr>
        <p:sp>
          <p:nvSpPr>
            <p:cNvPr id="9901" name="Google Shape;9901;p7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2"/>
          <p:cNvGrpSpPr/>
          <p:nvPr/>
        </p:nvGrpSpPr>
        <p:grpSpPr>
          <a:xfrm>
            <a:off x="7967103" y="2415041"/>
            <a:ext cx="355863" cy="361911"/>
            <a:chOff x="7967103" y="2415041"/>
            <a:chExt cx="355863" cy="361911"/>
          </a:xfrm>
        </p:grpSpPr>
        <p:sp>
          <p:nvSpPr>
            <p:cNvPr id="9907" name="Google Shape;9907;p7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2"/>
          <p:cNvGrpSpPr/>
          <p:nvPr/>
        </p:nvGrpSpPr>
        <p:grpSpPr>
          <a:xfrm>
            <a:off x="7529411" y="2414659"/>
            <a:ext cx="355863" cy="362292"/>
            <a:chOff x="7529411" y="2414659"/>
            <a:chExt cx="355863" cy="362292"/>
          </a:xfrm>
        </p:grpSpPr>
        <p:sp>
          <p:nvSpPr>
            <p:cNvPr id="9919" name="Google Shape;9919;p7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2"/>
          <p:cNvGrpSpPr/>
          <p:nvPr/>
        </p:nvGrpSpPr>
        <p:grpSpPr>
          <a:xfrm>
            <a:off x="5733194" y="2431718"/>
            <a:ext cx="446826" cy="327059"/>
            <a:chOff x="5733194" y="2431718"/>
            <a:chExt cx="446826" cy="327059"/>
          </a:xfrm>
        </p:grpSpPr>
        <p:sp>
          <p:nvSpPr>
            <p:cNvPr id="9932" name="Google Shape;9932;p7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72"/>
          <p:cNvGrpSpPr/>
          <p:nvPr/>
        </p:nvGrpSpPr>
        <p:grpSpPr>
          <a:xfrm>
            <a:off x="4876780" y="2418064"/>
            <a:ext cx="407774" cy="356627"/>
            <a:chOff x="4876780" y="2418064"/>
            <a:chExt cx="407774" cy="356627"/>
          </a:xfrm>
        </p:grpSpPr>
        <p:sp>
          <p:nvSpPr>
            <p:cNvPr id="9936" name="Google Shape;9936;p7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2"/>
          <p:cNvGrpSpPr/>
          <p:nvPr/>
        </p:nvGrpSpPr>
        <p:grpSpPr>
          <a:xfrm>
            <a:off x="7070872" y="2410871"/>
            <a:ext cx="398321" cy="371013"/>
            <a:chOff x="7070872" y="2410871"/>
            <a:chExt cx="398321" cy="371013"/>
          </a:xfrm>
        </p:grpSpPr>
        <p:sp>
          <p:nvSpPr>
            <p:cNvPr id="9945" name="Google Shape;9945;p7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9" name="Google Shape;9949;p72"/>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0" name="Google Shape;9950;p72"/>
          <p:cNvGrpSpPr/>
          <p:nvPr/>
        </p:nvGrpSpPr>
        <p:grpSpPr>
          <a:xfrm>
            <a:off x="5318259" y="2982111"/>
            <a:ext cx="371013" cy="220787"/>
            <a:chOff x="5318259" y="2982111"/>
            <a:chExt cx="371013" cy="220787"/>
          </a:xfrm>
        </p:grpSpPr>
        <p:sp>
          <p:nvSpPr>
            <p:cNvPr id="9951" name="Google Shape;9951;p7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2"/>
          <p:cNvGrpSpPr/>
          <p:nvPr/>
        </p:nvGrpSpPr>
        <p:grpSpPr>
          <a:xfrm>
            <a:off x="7073928" y="2905757"/>
            <a:ext cx="371395" cy="371809"/>
            <a:chOff x="7073928" y="2905757"/>
            <a:chExt cx="371395" cy="371809"/>
          </a:xfrm>
        </p:grpSpPr>
        <p:sp>
          <p:nvSpPr>
            <p:cNvPr id="9960" name="Google Shape;9960;p7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2"/>
          <p:cNvGrpSpPr/>
          <p:nvPr/>
        </p:nvGrpSpPr>
        <p:grpSpPr>
          <a:xfrm>
            <a:off x="6188327" y="2955408"/>
            <a:ext cx="371395" cy="272857"/>
            <a:chOff x="6188327" y="2955408"/>
            <a:chExt cx="371395" cy="272857"/>
          </a:xfrm>
        </p:grpSpPr>
        <p:sp>
          <p:nvSpPr>
            <p:cNvPr id="9964" name="Google Shape;9964;p7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2"/>
          <p:cNvGrpSpPr/>
          <p:nvPr/>
        </p:nvGrpSpPr>
        <p:grpSpPr>
          <a:xfrm>
            <a:off x="7521454" y="2906139"/>
            <a:ext cx="359651" cy="371013"/>
            <a:chOff x="7521454" y="2906139"/>
            <a:chExt cx="359651" cy="371013"/>
          </a:xfrm>
        </p:grpSpPr>
        <p:sp>
          <p:nvSpPr>
            <p:cNvPr id="9967" name="Google Shape;9967;p7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2"/>
          <p:cNvGrpSpPr/>
          <p:nvPr/>
        </p:nvGrpSpPr>
        <p:grpSpPr>
          <a:xfrm>
            <a:off x="5782845" y="2906521"/>
            <a:ext cx="301661" cy="371013"/>
            <a:chOff x="5782845" y="2906521"/>
            <a:chExt cx="301661" cy="371013"/>
          </a:xfrm>
        </p:grpSpPr>
        <p:sp>
          <p:nvSpPr>
            <p:cNvPr id="9973" name="Google Shape;9973;p7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72"/>
          <p:cNvGrpSpPr/>
          <p:nvPr/>
        </p:nvGrpSpPr>
        <p:grpSpPr>
          <a:xfrm>
            <a:off x="6630539" y="2917502"/>
            <a:ext cx="371777" cy="349434"/>
            <a:chOff x="6630539" y="2917502"/>
            <a:chExt cx="371777" cy="349434"/>
          </a:xfrm>
        </p:grpSpPr>
        <p:sp>
          <p:nvSpPr>
            <p:cNvPr id="9977" name="Google Shape;9977;p7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2"/>
          <p:cNvGrpSpPr/>
          <p:nvPr/>
        </p:nvGrpSpPr>
        <p:grpSpPr>
          <a:xfrm>
            <a:off x="2171474" y="3369229"/>
            <a:ext cx="408156" cy="343737"/>
            <a:chOff x="2171474" y="3369229"/>
            <a:chExt cx="408156" cy="343737"/>
          </a:xfrm>
        </p:grpSpPr>
        <p:sp>
          <p:nvSpPr>
            <p:cNvPr id="9985" name="Google Shape;9985;p7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72"/>
          <p:cNvGrpSpPr/>
          <p:nvPr/>
        </p:nvGrpSpPr>
        <p:grpSpPr>
          <a:xfrm>
            <a:off x="4891198" y="2925108"/>
            <a:ext cx="334634" cy="334634"/>
            <a:chOff x="4891198" y="2925108"/>
            <a:chExt cx="334634" cy="334634"/>
          </a:xfrm>
        </p:grpSpPr>
        <p:sp>
          <p:nvSpPr>
            <p:cNvPr id="9990" name="Google Shape;9990;p7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72"/>
          <p:cNvGrpSpPr/>
          <p:nvPr/>
        </p:nvGrpSpPr>
        <p:grpSpPr>
          <a:xfrm>
            <a:off x="7976174" y="2925108"/>
            <a:ext cx="334666" cy="334634"/>
            <a:chOff x="7976174" y="2925108"/>
            <a:chExt cx="334666" cy="334634"/>
          </a:xfrm>
        </p:grpSpPr>
        <p:sp>
          <p:nvSpPr>
            <p:cNvPr id="9999" name="Google Shape;9999;p7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72"/>
          <p:cNvGrpSpPr/>
          <p:nvPr/>
        </p:nvGrpSpPr>
        <p:grpSpPr>
          <a:xfrm>
            <a:off x="3091957" y="3374131"/>
            <a:ext cx="354717" cy="332757"/>
            <a:chOff x="3091957" y="3374131"/>
            <a:chExt cx="354717" cy="332757"/>
          </a:xfrm>
        </p:grpSpPr>
        <p:sp>
          <p:nvSpPr>
            <p:cNvPr id="10009" name="Google Shape;10009;p7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72"/>
          <p:cNvGrpSpPr/>
          <p:nvPr/>
        </p:nvGrpSpPr>
        <p:grpSpPr>
          <a:xfrm>
            <a:off x="3988156" y="3380210"/>
            <a:ext cx="353954" cy="318880"/>
            <a:chOff x="3988156" y="3380210"/>
            <a:chExt cx="353954" cy="318880"/>
          </a:xfrm>
        </p:grpSpPr>
        <p:sp>
          <p:nvSpPr>
            <p:cNvPr id="10016" name="Google Shape;10016;p7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2"/>
          <p:cNvGrpSpPr/>
          <p:nvPr/>
        </p:nvGrpSpPr>
        <p:grpSpPr>
          <a:xfrm>
            <a:off x="3541011" y="3367320"/>
            <a:ext cx="348257" cy="346188"/>
            <a:chOff x="3541011" y="3367320"/>
            <a:chExt cx="348257" cy="346188"/>
          </a:xfrm>
        </p:grpSpPr>
        <p:sp>
          <p:nvSpPr>
            <p:cNvPr id="10022" name="Google Shape;10022;p7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2"/>
          <p:cNvGrpSpPr/>
          <p:nvPr/>
        </p:nvGrpSpPr>
        <p:grpSpPr>
          <a:xfrm>
            <a:off x="850092" y="3352934"/>
            <a:ext cx="369517" cy="375660"/>
            <a:chOff x="850092" y="3352934"/>
            <a:chExt cx="369517" cy="375660"/>
          </a:xfrm>
        </p:grpSpPr>
        <p:sp>
          <p:nvSpPr>
            <p:cNvPr id="10027" name="Google Shape;10027;p7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2"/>
          <p:cNvGrpSpPr/>
          <p:nvPr/>
        </p:nvGrpSpPr>
        <p:grpSpPr>
          <a:xfrm>
            <a:off x="1314678" y="3358217"/>
            <a:ext cx="334666" cy="365348"/>
            <a:chOff x="1314678" y="3358217"/>
            <a:chExt cx="334666" cy="365348"/>
          </a:xfrm>
        </p:grpSpPr>
        <p:sp>
          <p:nvSpPr>
            <p:cNvPr id="10033" name="Google Shape;10033;p7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2"/>
          <p:cNvGrpSpPr/>
          <p:nvPr/>
        </p:nvGrpSpPr>
        <p:grpSpPr>
          <a:xfrm>
            <a:off x="1748582" y="3372635"/>
            <a:ext cx="359269" cy="335780"/>
            <a:chOff x="1748582" y="3372635"/>
            <a:chExt cx="359269" cy="335780"/>
          </a:xfrm>
        </p:grpSpPr>
        <p:sp>
          <p:nvSpPr>
            <p:cNvPr id="10039" name="Google Shape;10039;p7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0" name="Google Shape;10040;p72"/>
            <p:cNvGrpSpPr/>
            <p:nvPr/>
          </p:nvGrpSpPr>
          <p:grpSpPr>
            <a:xfrm>
              <a:off x="1748582" y="3372635"/>
              <a:ext cx="333520" cy="335780"/>
              <a:chOff x="1748582" y="3372635"/>
              <a:chExt cx="333520" cy="335780"/>
            </a:xfrm>
          </p:grpSpPr>
          <p:sp>
            <p:nvSpPr>
              <p:cNvPr id="10041" name="Google Shape;10041;p7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4" name="Google Shape;10044;p72"/>
          <p:cNvGrpSpPr/>
          <p:nvPr/>
        </p:nvGrpSpPr>
        <p:grpSpPr>
          <a:xfrm>
            <a:off x="2640993" y="3357835"/>
            <a:ext cx="365348" cy="364966"/>
            <a:chOff x="2640993" y="3357835"/>
            <a:chExt cx="365348" cy="364966"/>
          </a:xfrm>
        </p:grpSpPr>
        <p:sp>
          <p:nvSpPr>
            <p:cNvPr id="10045" name="Google Shape;10045;p7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2"/>
          <p:cNvGrpSpPr/>
          <p:nvPr/>
        </p:nvGrpSpPr>
        <p:grpSpPr>
          <a:xfrm>
            <a:off x="4886264" y="3366174"/>
            <a:ext cx="350548" cy="350198"/>
            <a:chOff x="4886264" y="3366174"/>
            <a:chExt cx="350548" cy="350198"/>
          </a:xfrm>
        </p:grpSpPr>
        <p:sp>
          <p:nvSpPr>
            <p:cNvPr id="10056" name="Google Shape;10056;p7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72"/>
          <p:cNvGrpSpPr/>
          <p:nvPr/>
        </p:nvGrpSpPr>
        <p:grpSpPr>
          <a:xfrm>
            <a:off x="5331913" y="3413947"/>
            <a:ext cx="347143" cy="254684"/>
            <a:chOff x="5331913" y="3413947"/>
            <a:chExt cx="347143" cy="254684"/>
          </a:xfrm>
        </p:grpSpPr>
        <p:sp>
          <p:nvSpPr>
            <p:cNvPr id="10070" name="Google Shape;10070;p7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72"/>
          <p:cNvGrpSpPr/>
          <p:nvPr/>
        </p:nvGrpSpPr>
        <p:grpSpPr>
          <a:xfrm>
            <a:off x="5776798" y="3409778"/>
            <a:ext cx="346379" cy="264518"/>
            <a:chOff x="5776798" y="3409778"/>
            <a:chExt cx="346379" cy="264518"/>
          </a:xfrm>
        </p:grpSpPr>
        <p:sp>
          <p:nvSpPr>
            <p:cNvPr id="10077" name="Google Shape;10077;p7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72"/>
          <p:cNvGrpSpPr/>
          <p:nvPr/>
        </p:nvGrpSpPr>
        <p:grpSpPr>
          <a:xfrm>
            <a:off x="7108015" y="3396505"/>
            <a:ext cx="344883" cy="290299"/>
            <a:chOff x="7108015" y="3396505"/>
            <a:chExt cx="344883" cy="290299"/>
          </a:xfrm>
        </p:grpSpPr>
        <p:sp>
          <p:nvSpPr>
            <p:cNvPr id="10084" name="Google Shape;10084;p7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72"/>
          <p:cNvGrpSpPr/>
          <p:nvPr/>
        </p:nvGrpSpPr>
        <p:grpSpPr>
          <a:xfrm>
            <a:off x="7551754" y="3390808"/>
            <a:ext cx="344883" cy="301311"/>
            <a:chOff x="7551754" y="3390808"/>
            <a:chExt cx="344883" cy="301311"/>
          </a:xfrm>
        </p:grpSpPr>
        <p:sp>
          <p:nvSpPr>
            <p:cNvPr id="10089" name="Google Shape;10089;p7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2"/>
          <p:cNvGrpSpPr/>
          <p:nvPr/>
        </p:nvGrpSpPr>
        <p:grpSpPr>
          <a:xfrm>
            <a:off x="6707084" y="3387403"/>
            <a:ext cx="261145" cy="308504"/>
            <a:chOff x="6707084" y="3387403"/>
            <a:chExt cx="261145" cy="308504"/>
          </a:xfrm>
        </p:grpSpPr>
        <p:sp>
          <p:nvSpPr>
            <p:cNvPr id="10101" name="Google Shape;10101;p7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2"/>
          <p:cNvGrpSpPr/>
          <p:nvPr/>
        </p:nvGrpSpPr>
        <p:grpSpPr>
          <a:xfrm>
            <a:off x="848978" y="4297637"/>
            <a:ext cx="377824" cy="324418"/>
            <a:chOff x="848978" y="4297637"/>
            <a:chExt cx="377824" cy="324418"/>
          </a:xfrm>
        </p:grpSpPr>
        <p:sp>
          <p:nvSpPr>
            <p:cNvPr id="10106" name="Google Shape;10106;p7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2"/>
          <p:cNvGrpSpPr/>
          <p:nvPr/>
        </p:nvGrpSpPr>
        <p:grpSpPr>
          <a:xfrm>
            <a:off x="1754279" y="4286593"/>
            <a:ext cx="351439" cy="345965"/>
            <a:chOff x="1754279" y="4286593"/>
            <a:chExt cx="351439" cy="345965"/>
          </a:xfrm>
        </p:grpSpPr>
        <p:sp>
          <p:nvSpPr>
            <p:cNvPr id="10109" name="Google Shape;10109;p7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72"/>
          <p:cNvGrpSpPr/>
          <p:nvPr/>
        </p:nvGrpSpPr>
        <p:grpSpPr>
          <a:xfrm>
            <a:off x="3996113" y="4291176"/>
            <a:ext cx="336512" cy="335048"/>
            <a:chOff x="3996113" y="4291176"/>
            <a:chExt cx="336512" cy="335048"/>
          </a:xfrm>
        </p:grpSpPr>
        <p:sp>
          <p:nvSpPr>
            <p:cNvPr id="10115" name="Google Shape;10115;p7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72"/>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9" name="Google Shape;10119;p72"/>
          <p:cNvGrpSpPr/>
          <p:nvPr/>
        </p:nvGrpSpPr>
        <p:grpSpPr>
          <a:xfrm>
            <a:off x="2179081" y="4285511"/>
            <a:ext cx="397525" cy="348670"/>
            <a:chOff x="2179081" y="4285511"/>
            <a:chExt cx="397525" cy="348670"/>
          </a:xfrm>
        </p:grpSpPr>
        <p:sp>
          <p:nvSpPr>
            <p:cNvPr id="10120" name="Google Shape;10120;p7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2"/>
          <p:cNvGrpSpPr/>
          <p:nvPr/>
        </p:nvGrpSpPr>
        <p:grpSpPr>
          <a:xfrm>
            <a:off x="3584201" y="4294996"/>
            <a:ext cx="267574" cy="329415"/>
            <a:chOff x="3584201" y="4294996"/>
            <a:chExt cx="267574" cy="329415"/>
          </a:xfrm>
        </p:grpSpPr>
        <p:sp>
          <p:nvSpPr>
            <p:cNvPr id="10123" name="Google Shape;10123;p7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72"/>
          <p:cNvGrpSpPr/>
          <p:nvPr/>
        </p:nvGrpSpPr>
        <p:grpSpPr>
          <a:xfrm>
            <a:off x="3082855" y="4295728"/>
            <a:ext cx="375946" cy="327823"/>
            <a:chOff x="3082855" y="4295728"/>
            <a:chExt cx="375946" cy="327823"/>
          </a:xfrm>
        </p:grpSpPr>
        <p:sp>
          <p:nvSpPr>
            <p:cNvPr id="10128" name="Google Shape;10128;p7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2"/>
          <p:cNvGrpSpPr/>
          <p:nvPr/>
        </p:nvGrpSpPr>
        <p:grpSpPr>
          <a:xfrm>
            <a:off x="2749016" y="4291176"/>
            <a:ext cx="150831" cy="336926"/>
            <a:chOff x="2749016" y="4291176"/>
            <a:chExt cx="150831" cy="336926"/>
          </a:xfrm>
        </p:grpSpPr>
        <p:sp>
          <p:nvSpPr>
            <p:cNvPr id="10140" name="Google Shape;10140;p7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72"/>
          <p:cNvGrpSpPr/>
          <p:nvPr/>
        </p:nvGrpSpPr>
        <p:grpSpPr>
          <a:xfrm>
            <a:off x="7127716" y="4279432"/>
            <a:ext cx="248254" cy="361942"/>
            <a:chOff x="7127716" y="4279432"/>
            <a:chExt cx="248254" cy="361942"/>
          </a:xfrm>
        </p:grpSpPr>
        <p:sp>
          <p:nvSpPr>
            <p:cNvPr id="10145" name="Google Shape;10145;p7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72"/>
          <p:cNvGrpSpPr/>
          <p:nvPr/>
        </p:nvGrpSpPr>
        <p:grpSpPr>
          <a:xfrm>
            <a:off x="7565408" y="4279432"/>
            <a:ext cx="248255" cy="361942"/>
            <a:chOff x="7565408" y="4279432"/>
            <a:chExt cx="248255" cy="361942"/>
          </a:xfrm>
        </p:grpSpPr>
        <p:sp>
          <p:nvSpPr>
            <p:cNvPr id="10155" name="Google Shape;10155;p7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72"/>
          <p:cNvGrpSpPr/>
          <p:nvPr/>
        </p:nvGrpSpPr>
        <p:grpSpPr>
          <a:xfrm>
            <a:off x="6264109" y="4279432"/>
            <a:ext cx="225498" cy="361560"/>
            <a:chOff x="6264109" y="4279432"/>
            <a:chExt cx="225498" cy="361560"/>
          </a:xfrm>
        </p:grpSpPr>
        <p:sp>
          <p:nvSpPr>
            <p:cNvPr id="10164" name="Google Shape;10164;p7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72"/>
          <p:cNvGrpSpPr/>
          <p:nvPr/>
        </p:nvGrpSpPr>
        <p:grpSpPr>
          <a:xfrm>
            <a:off x="7929578" y="4284365"/>
            <a:ext cx="395266" cy="351312"/>
            <a:chOff x="7929578" y="4284365"/>
            <a:chExt cx="395266" cy="351312"/>
          </a:xfrm>
        </p:grpSpPr>
        <p:sp>
          <p:nvSpPr>
            <p:cNvPr id="10167" name="Google Shape;10167;p7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72"/>
          <p:cNvGrpSpPr/>
          <p:nvPr/>
        </p:nvGrpSpPr>
        <p:grpSpPr>
          <a:xfrm>
            <a:off x="6595502" y="4323777"/>
            <a:ext cx="426315" cy="332826"/>
            <a:chOff x="6639652" y="4323777"/>
            <a:chExt cx="426315" cy="332826"/>
          </a:xfrm>
        </p:grpSpPr>
        <p:sp>
          <p:nvSpPr>
            <p:cNvPr id="10172" name="Google Shape;10172;p7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2"/>
          <p:cNvGrpSpPr/>
          <p:nvPr/>
        </p:nvGrpSpPr>
        <p:grpSpPr>
          <a:xfrm>
            <a:off x="5357662" y="4297637"/>
            <a:ext cx="287275" cy="326296"/>
            <a:chOff x="5357662" y="4297637"/>
            <a:chExt cx="287275" cy="326296"/>
          </a:xfrm>
        </p:grpSpPr>
        <p:sp>
          <p:nvSpPr>
            <p:cNvPr id="10183" name="Google Shape;10183;p7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72"/>
          <p:cNvGrpSpPr/>
          <p:nvPr/>
        </p:nvGrpSpPr>
        <p:grpSpPr>
          <a:xfrm>
            <a:off x="5774124" y="4294550"/>
            <a:ext cx="331611" cy="331674"/>
            <a:chOff x="5774124" y="4294550"/>
            <a:chExt cx="331611" cy="331674"/>
          </a:xfrm>
        </p:grpSpPr>
        <p:sp>
          <p:nvSpPr>
            <p:cNvPr id="10189" name="Google Shape;10189;p7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2"/>
          <p:cNvGrpSpPr/>
          <p:nvPr/>
        </p:nvGrpSpPr>
        <p:grpSpPr>
          <a:xfrm>
            <a:off x="4890434" y="4287389"/>
            <a:ext cx="345997" cy="346029"/>
            <a:chOff x="4890434" y="4287389"/>
            <a:chExt cx="345997" cy="346029"/>
          </a:xfrm>
        </p:grpSpPr>
        <p:sp>
          <p:nvSpPr>
            <p:cNvPr id="10192" name="Google Shape;10192;p7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72"/>
          <p:cNvGrpSpPr/>
          <p:nvPr/>
        </p:nvGrpSpPr>
        <p:grpSpPr>
          <a:xfrm>
            <a:off x="2165809" y="3811059"/>
            <a:ext cx="422542" cy="342973"/>
            <a:chOff x="2165809" y="3811059"/>
            <a:chExt cx="422542" cy="342973"/>
          </a:xfrm>
        </p:grpSpPr>
        <p:sp>
          <p:nvSpPr>
            <p:cNvPr id="10200" name="Google Shape;10200;p7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72"/>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72"/>
          <p:cNvGrpSpPr/>
          <p:nvPr/>
        </p:nvGrpSpPr>
        <p:grpSpPr>
          <a:xfrm>
            <a:off x="903530" y="3806125"/>
            <a:ext cx="264550" cy="353222"/>
            <a:chOff x="903530" y="3806125"/>
            <a:chExt cx="264550" cy="353222"/>
          </a:xfrm>
        </p:grpSpPr>
        <p:sp>
          <p:nvSpPr>
            <p:cNvPr id="10220" name="Google Shape;10220;p7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72"/>
          <p:cNvGrpSpPr/>
          <p:nvPr/>
        </p:nvGrpSpPr>
        <p:grpSpPr>
          <a:xfrm>
            <a:off x="2611458" y="3816374"/>
            <a:ext cx="426329" cy="332375"/>
            <a:chOff x="2611458" y="3816374"/>
            <a:chExt cx="426329" cy="332375"/>
          </a:xfrm>
        </p:grpSpPr>
        <p:sp>
          <p:nvSpPr>
            <p:cNvPr id="10225" name="Google Shape;10225;p7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5" name="Google Shape;10235;p72"/>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6" name="Google Shape;10236;p72"/>
          <p:cNvGrpSpPr/>
          <p:nvPr/>
        </p:nvGrpSpPr>
        <p:grpSpPr>
          <a:xfrm>
            <a:off x="4019984" y="3805393"/>
            <a:ext cx="293704" cy="353954"/>
            <a:chOff x="4019984" y="3805393"/>
            <a:chExt cx="293704" cy="353954"/>
          </a:xfrm>
        </p:grpSpPr>
        <p:sp>
          <p:nvSpPr>
            <p:cNvPr id="10237" name="Google Shape;10237;p7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72"/>
          <p:cNvGrpSpPr/>
          <p:nvPr/>
        </p:nvGrpSpPr>
        <p:grpSpPr>
          <a:xfrm>
            <a:off x="8006505" y="3390044"/>
            <a:ext cx="323654" cy="303189"/>
            <a:chOff x="8006505" y="3390044"/>
            <a:chExt cx="323654" cy="303189"/>
          </a:xfrm>
        </p:grpSpPr>
        <p:sp>
          <p:nvSpPr>
            <p:cNvPr id="10240" name="Google Shape;10240;p7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2"/>
          <p:cNvGrpSpPr/>
          <p:nvPr/>
        </p:nvGrpSpPr>
        <p:grpSpPr>
          <a:xfrm>
            <a:off x="1299146" y="3806507"/>
            <a:ext cx="367990" cy="351312"/>
            <a:chOff x="1299146" y="3806507"/>
            <a:chExt cx="367990" cy="351312"/>
          </a:xfrm>
        </p:grpSpPr>
        <p:sp>
          <p:nvSpPr>
            <p:cNvPr id="10247" name="Google Shape;10247;p7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9" name="Google Shape;10249;p72"/>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72"/>
          <p:cNvGrpSpPr/>
          <p:nvPr/>
        </p:nvGrpSpPr>
        <p:grpSpPr>
          <a:xfrm>
            <a:off x="3095745" y="3805393"/>
            <a:ext cx="352840" cy="354717"/>
            <a:chOff x="3095745" y="3805393"/>
            <a:chExt cx="352840" cy="354717"/>
          </a:xfrm>
        </p:grpSpPr>
        <p:sp>
          <p:nvSpPr>
            <p:cNvPr id="10251" name="Google Shape;10251;p7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2"/>
          <p:cNvGrpSpPr/>
          <p:nvPr/>
        </p:nvGrpSpPr>
        <p:grpSpPr>
          <a:xfrm>
            <a:off x="7550258" y="3832670"/>
            <a:ext cx="371395" cy="301279"/>
            <a:chOff x="7550258" y="3832670"/>
            <a:chExt cx="371395" cy="301279"/>
          </a:xfrm>
        </p:grpSpPr>
        <p:sp>
          <p:nvSpPr>
            <p:cNvPr id="10258" name="Google Shape;10258;p7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6" name="Google Shape;10276;p72"/>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7" name="Google Shape;10277;p72"/>
          <p:cNvGrpSpPr/>
          <p:nvPr/>
        </p:nvGrpSpPr>
        <p:grpSpPr>
          <a:xfrm>
            <a:off x="6659725" y="3808035"/>
            <a:ext cx="367608" cy="350548"/>
            <a:chOff x="6659725" y="3808035"/>
            <a:chExt cx="367608" cy="350548"/>
          </a:xfrm>
        </p:grpSpPr>
        <p:sp>
          <p:nvSpPr>
            <p:cNvPr id="10278" name="Google Shape;10278;p7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2"/>
          <p:cNvGrpSpPr/>
          <p:nvPr/>
        </p:nvGrpSpPr>
        <p:grpSpPr>
          <a:xfrm>
            <a:off x="6219391" y="3816756"/>
            <a:ext cx="356627" cy="334252"/>
            <a:chOff x="6219391" y="3816756"/>
            <a:chExt cx="356627" cy="334252"/>
          </a:xfrm>
        </p:grpSpPr>
        <p:sp>
          <p:nvSpPr>
            <p:cNvPr id="10281" name="Google Shape;10281;p7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72"/>
          <p:cNvGrpSpPr/>
          <p:nvPr/>
        </p:nvGrpSpPr>
        <p:grpSpPr>
          <a:xfrm>
            <a:off x="5778676" y="3826972"/>
            <a:ext cx="349052" cy="313055"/>
            <a:chOff x="5778676" y="3826972"/>
            <a:chExt cx="349052" cy="313055"/>
          </a:xfrm>
        </p:grpSpPr>
        <p:sp>
          <p:nvSpPr>
            <p:cNvPr id="10286" name="Google Shape;10286;p7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72"/>
          <p:cNvGrpSpPr/>
          <p:nvPr/>
        </p:nvGrpSpPr>
        <p:grpSpPr>
          <a:xfrm>
            <a:off x="5355784" y="3834547"/>
            <a:ext cx="299019" cy="297905"/>
            <a:chOff x="5355784" y="3834547"/>
            <a:chExt cx="299019" cy="297905"/>
          </a:xfrm>
        </p:grpSpPr>
        <p:sp>
          <p:nvSpPr>
            <p:cNvPr id="10292" name="Google Shape;10292;p7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72"/>
          <p:cNvGrpSpPr/>
          <p:nvPr/>
        </p:nvGrpSpPr>
        <p:grpSpPr>
          <a:xfrm>
            <a:off x="8036455" y="3807271"/>
            <a:ext cx="292176" cy="353985"/>
            <a:chOff x="8036455" y="3807271"/>
            <a:chExt cx="292176" cy="353985"/>
          </a:xfrm>
        </p:grpSpPr>
        <p:sp>
          <p:nvSpPr>
            <p:cNvPr id="10297" name="Google Shape;10297;p7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72"/>
          <p:cNvGrpSpPr/>
          <p:nvPr/>
        </p:nvGrpSpPr>
        <p:grpSpPr>
          <a:xfrm>
            <a:off x="4874902" y="3808799"/>
            <a:ext cx="345615" cy="350835"/>
            <a:chOff x="4874902" y="3808799"/>
            <a:chExt cx="345615" cy="350835"/>
          </a:xfrm>
        </p:grpSpPr>
        <p:sp>
          <p:nvSpPr>
            <p:cNvPr id="10300" name="Google Shape;10300;p7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20" name="Shape 10320"/>
        <p:cNvGrpSpPr/>
        <p:nvPr/>
      </p:nvGrpSpPr>
      <p:grpSpPr>
        <a:xfrm>
          <a:off x="0" y="0"/>
          <a:ext cx="0" cy="0"/>
          <a:chOff x="0" y="0"/>
          <a:chExt cx="0" cy="0"/>
        </a:xfrm>
      </p:grpSpPr>
      <p:sp>
        <p:nvSpPr>
          <p:cNvPr id="10321" name="Google Shape;10321;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22" name="Google Shape;10322;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323" name="Google Shape;10323;p73"/>
          <p:cNvGrpSpPr/>
          <p:nvPr/>
        </p:nvGrpSpPr>
        <p:grpSpPr>
          <a:xfrm>
            <a:off x="2704005" y="4258781"/>
            <a:ext cx="342144" cy="362704"/>
            <a:chOff x="2704005" y="4258781"/>
            <a:chExt cx="342144" cy="362704"/>
          </a:xfrm>
        </p:grpSpPr>
        <p:sp>
          <p:nvSpPr>
            <p:cNvPr id="10324" name="Google Shape;10324;p7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3"/>
          <p:cNvGrpSpPr/>
          <p:nvPr/>
        </p:nvGrpSpPr>
        <p:grpSpPr>
          <a:xfrm>
            <a:off x="2157462" y="4258496"/>
            <a:ext cx="347435" cy="363370"/>
            <a:chOff x="2157462" y="4258496"/>
            <a:chExt cx="347435" cy="363370"/>
          </a:xfrm>
        </p:grpSpPr>
        <p:sp>
          <p:nvSpPr>
            <p:cNvPr id="10332" name="Google Shape;10332;p7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73"/>
          <p:cNvGrpSpPr/>
          <p:nvPr/>
        </p:nvGrpSpPr>
        <p:grpSpPr>
          <a:xfrm>
            <a:off x="4010963" y="3763781"/>
            <a:ext cx="343665" cy="363211"/>
            <a:chOff x="4010963" y="3763781"/>
            <a:chExt cx="343665" cy="363211"/>
          </a:xfrm>
        </p:grpSpPr>
        <p:sp>
          <p:nvSpPr>
            <p:cNvPr id="10336" name="Google Shape;10336;p7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3"/>
          <p:cNvGrpSpPr/>
          <p:nvPr/>
        </p:nvGrpSpPr>
        <p:grpSpPr>
          <a:xfrm>
            <a:off x="2214042" y="3810509"/>
            <a:ext cx="368153" cy="311193"/>
            <a:chOff x="2214042" y="3810509"/>
            <a:chExt cx="368153" cy="311193"/>
          </a:xfrm>
        </p:grpSpPr>
        <p:sp>
          <p:nvSpPr>
            <p:cNvPr id="10342" name="Google Shape;10342;p7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3"/>
          <p:cNvGrpSpPr/>
          <p:nvPr/>
        </p:nvGrpSpPr>
        <p:grpSpPr>
          <a:xfrm>
            <a:off x="1768938" y="3782219"/>
            <a:ext cx="367805" cy="367773"/>
            <a:chOff x="1768938" y="3782219"/>
            <a:chExt cx="367805" cy="367773"/>
          </a:xfrm>
        </p:grpSpPr>
        <p:sp>
          <p:nvSpPr>
            <p:cNvPr id="10345" name="Google Shape;10345;p7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3"/>
          <p:cNvGrpSpPr/>
          <p:nvPr/>
        </p:nvGrpSpPr>
        <p:grpSpPr>
          <a:xfrm>
            <a:off x="2681385" y="3798439"/>
            <a:ext cx="325544" cy="327413"/>
            <a:chOff x="2681385" y="3798439"/>
            <a:chExt cx="325544" cy="327413"/>
          </a:xfrm>
        </p:grpSpPr>
        <p:sp>
          <p:nvSpPr>
            <p:cNvPr id="10351" name="Google Shape;10351;p7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73"/>
          <p:cNvGrpSpPr/>
          <p:nvPr/>
        </p:nvGrpSpPr>
        <p:grpSpPr>
          <a:xfrm>
            <a:off x="6243928" y="4263502"/>
            <a:ext cx="274254" cy="350824"/>
            <a:chOff x="6243928" y="4263502"/>
            <a:chExt cx="274254" cy="350824"/>
          </a:xfrm>
        </p:grpSpPr>
        <p:sp>
          <p:nvSpPr>
            <p:cNvPr id="10359" name="Google Shape;10359;p7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3"/>
          <p:cNvGrpSpPr/>
          <p:nvPr/>
        </p:nvGrpSpPr>
        <p:grpSpPr>
          <a:xfrm>
            <a:off x="3560600" y="3763338"/>
            <a:ext cx="352345" cy="363655"/>
            <a:chOff x="3560600" y="3763338"/>
            <a:chExt cx="352345" cy="363655"/>
          </a:xfrm>
        </p:grpSpPr>
        <p:sp>
          <p:nvSpPr>
            <p:cNvPr id="10368" name="Google Shape;10368;p7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73"/>
          <p:cNvGrpSpPr/>
          <p:nvPr/>
        </p:nvGrpSpPr>
        <p:grpSpPr>
          <a:xfrm>
            <a:off x="5790556" y="4261252"/>
            <a:ext cx="279513" cy="356083"/>
            <a:chOff x="5790556" y="4261252"/>
            <a:chExt cx="279513" cy="356083"/>
          </a:xfrm>
        </p:grpSpPr>
        <p:sp>
          <p:nvSpPr>
            <p:cNvPr id="10372" name="Google Shape;10372;p7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73"/>
          <p:cNvGrpSpPr/>
          <p:nvPr/>
        </p:nvGrpSpPr>
        <p:grpSpPr>
          <a:xfrm>
            <a:off x="5341333" y="4261252"/>
            <a:ext cx="278752" cy="356463"/>
            <a:chOff x="5341333" y="4261252"/>
            <a:chExt cx="278752" cy="356463"/>
          </a:xfrm>
        </p:grpSpPr>
        <p:sp>
          <p:nvSpPr>
            <p:cNvPr id="10380" name="Google Shape;10380;p7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7" name="Google Shape;10387;p73"/>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8" name="Google Shape;10388;p73"/>
          <p:cNvGrpSpPr/>
          <p:nvPr/>
        </p:nvGrpSpPr>
        <p:grpSpPr>
          <a:xfrm>
            <a:off x="3103646" y="3766076"/>
            <a:ext cx="360233" cy="362451"/>
            <a:chOff x="3107608" y="3763401"/>
            <a:chExt cx="360233" cy="362451"/>
          </a:xfrm>
        </p:grpSpPr>
        <p:sp>
          <p:nvSpPr>
            <p:cNvPr id="10389" name="Google Shape;10389;p7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73"/>
          <p:cNvGrpSpPr/>
          <p:nvPr/>
        </p:nvGrpSpPr>
        <p:grpSpPr>
          <a:xfrm>
            <a:off x="889343" y="3801227"/>
            <a:ext cx="351585" cy="339705"/>
            <a:chOff x="889343" y="3801227"/>
            <a:chExt cx="351585" cy="339705"/>
          </a:xfrm>
        </p:grpSpPr>
        <p:sp>
          <p:nvSpPr>
            <p:cNvPr id="10393" name="Google Shape;10393;p7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73"/>
          <p:cNvGrpSpPr/>
          <p:nvPr/>
        </p:nvGrpSpPr>
        <p:grpSpPr>
          <a:xfrm>
            <a:off x="4896609" y="4260872"/>
            <a:ext cx="278784" cy="355323"/>
            <a:chOff x="4896609" y="4260872"/>
            <a:chExt cx="278784" cy="355323"/>
          </a:xfrm>
        </p:grpSpPr>
        <p:sp>
          <p:nvSpPr>
            <p:cNvPr id="10399" name="Google Shape;10399;p7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73"/>
          <p:cNvGrpSpPr/>
          <p:nvPr/>
        </p:nvGrpSpPr>
        <p:grpSpPr>
          <a:xfrm>
            <a:off x="7598438" y="4266131"/>
            <a:ext cx="260283" cy="345914"/>
            <a:chOff x="7598438" y="4266131"/>
            <a:chExt cx="260283" cy="345914"/>
          </a:xfrm>
        </p:grpSpPr>
        <p:sp>
          <p:nvSpPr>
            <p:cNvPr id="10406" name="Google Shape;10406;p7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3"/>
          <p:cNvGrpSpPr/>
          <p:nvPr/>
        </p:nvGrpSpPr>
        <p:grpSpPr>
          <a:xfrm>
            <a:off x="1767069" y="3360146"/>
            <a:ext cx="286324" cy="348163"/>
            <a:chOff x="1767069" y="3360146"/>
            <a:chExt cx="286324" cy="348163"/>
          </a:xfrm>
        </p:grpSpPr>
        <p:sp>
          <p:nvSpPr>
            <p:cNvPr id="10414" name="Google Shape;10414;p7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3"/>
          <p:cNvGrpSpPr/>
          <p:nvPr/>
        </p:nvGrpSpPr>
        <p:grpSpPr>
          <a:xfrm>
            <a:off x="7149944" y="4266131"/>
            <a:ext cx="260283" cy="345914"/>
            <a:chOff x="7149944" y="4266131"/>
            <a:chExt cx="260283" cy="345914"/>
          </a:xfrm>
        </p:grpSpPr>
        <p:sp>
          <p:nvSpPr>
            <p:cNvPr id="10422" name="Google Shape;10422;p7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73"/>
          <p:cNvGrpSpPr/>
          <p:nvPr/>
        </p:nvGrpSpPr>
        <p:grpSpPr>
          <a:xfrm>
            <a:off x="6695051" y="4259351"/>
            <a:ext cx="270104" cy="360233"/>
            <a:chOff x="6695051" y="4259351"/>
            <a:chExt cx="270104" cy="360233"/>
          </a:xfrm>
        </p:grpSpPr>
        <p:sp>
          <p:nvSpPr>
            <p:cNvPr id="10429" name="Google Shape;10429;p7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73"/>
          <p:cNvGrpSpPr/>
          <p:nvPr/>
        </p:nvGrpSpPr>
        <p:grpSpPr>
          <a:xfrm>
            <a:off x="8047661" y="4257451"/>
            <a:ext cx="277263" cy="362514"/>
            <a:chOff x="8047661" y="4257451"/>
            <a:chExt cx="277263" cy="362514"/>
          </a:xfrm>
        </p:grpSpPr>
        <p:sp>
          <p:nvSpPr>
            <p:cNvPr id="10434" name="Google Shape;10434;p7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73"/>
          <p:cNvGrpSpPr/>
          <p:nvPr/>
        </p:nvGrpSpPr>
        <p:grpSpPr>
          <a:xfrm>
            <a:off x="6248078" y="3784468"/>
            <a:ext cx="277263" cy="356115"/>
            <a:chOff x="6248078" y="3784468"/>
            <a:chExt cx="277263" cy="356115"/>
          </a:xfrm>
        </p:grpSpPr>
        <p:sp>
          <p:nvSpPr>
            <p:cNvPr id="10439" name="Google Shape;10439;p7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3"/>
          <p:cNvGrpSpPr/>
          <p:nvPr/>
        </p:nvGrpSpPr>
        <p:grpSpPr>
          <a:xfrm>
            <a:off x="5800725" y="3785989"/>
            <a:ext cx="277644" cy="354594"/>
            <a:chOff x="5800725" y="3785989"/>
            <a:chExt cx="277644" cy="354594"/>
          </a:xfrm>
        </p:grpSpPr>
        <p:sp>
          <p:nvSpPr>
            <p:cNvPr id="10445" name="Google Shape;10445;p7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3"/>
          <p:cNvGrpSpPr/>
          <p:nvPr/>
        </p:nvGrpSpPr>
        <p:grpSpPr>
          <a:xfrm>
            <a:off x="2206122" y="3360748"/>
            <a:ext cx="308183" cy="347561"/>
            <a:chOff x="2206122" y="3360748"/>
            <a:chExt cx="308183" cy="347561"/>
          </a:xfrm>
        </p:grpSpPr>
        <p:sp>
          <p:nvSpPr>
            <p:cNvPr id="10453" name="Google Shape;10453;p7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3"/>
          <p:cNvGrpSpPr/>
          <p:nvPr/>
        </p:nvGrpSpPr>
        <p:grpSpPr>
          <a:xfrm>
            <a:off x="5353403" y="3785609"/>
            <a:ext cx="277992" cy="354974"/>
            <a:chOff x="5353403" y="3785609"/>
            <a:chExt cx="277992" cy="354974"/>
          </a:xfrm>
        </p:grpSpPr>
        <p:sp>
          <p:nvSpPr>
            <p:cNvPr id="10459" name="Google Shape;10459;p7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73"/>
          <p:cNvGrpSpPr/>
          <p:nvPr/>
        </p:nvGrpSpPr>
        <p:grpSpPr>
          <a:xfrm>
            <a:off x="4896229" y="3785989"/>
            <a:ext cx="278784" cy="354594"/>
            <a:chOff x="4896229" y="3785989"/>
            <a:chExt cx="278784" cy="354594"/>
          </a:xfrm>
        </p:grpSpPr>
        <p:sp>
          <p:nvSpPr>
            <p:cNvPr id="10466" name="Google Shape;10466;p7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73"/>
          <p:cNvGrpSpPr/>
          <p:nvPr/>
        </p:nvGrpSpPr>
        <p:grpSpPr>
          <a:xfrm>
            <a:off x="7592387" y="3787858"/>
            <a:ext cx="273874" cy="351204"/>
            <a:chOff x="7592387" y="3787858"/>
            <a:chExt cx="273874" cy="351204"/>
          </a:xfrm>
        </p:grpSpPr>
        <p:sp>
          <p:nvSpPr>
            <p:cNvPr id="10473" name="Google Shape;10473;p7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73"/>
          <p:cNvGrpSpPr/>
          <p:nvPr/>
        </p:nvGrpSpPr>
        <p:grpSpPr>
          <a:xfrm>
            <a:off x="7145794" y="3787858"/>
            <a:ext cx="274254" cy="350444"/>
            <a:chOff x="7145794" y="3787858"/>
            <a:chExt cx="274254" cy="350444"/>
          </a:xfrm>
        </p:grpSpPr>
        <p:sp>
          <p:nvSpPr>
            <p:cNvPr id="10478" name="Google Shape;10478;p7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73"/>
          <p:cNvGrpSpPr/>
          <p:nvPr/>
        </p:nvGrpSpPr>
        <p:grpSpPr>
          <a:xfrm>
            <a:off x="8054060" y="3787098"/>
            <a:ext cx="266334" cy="353834"/>
            <a:chOff x="8054060" y="3787098"/>
            <a:chExt cx="266334" cy="353834"/>
          </a:xfrm>
        </p:grpSpPr>
        <p:sp>
          <p:nvSpPr>
            <p:cNvPr id="10485" name="Google Shape;10485;p7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3"/>
          <p:cNvGrpSpPr/>
          <p:nvPr/>
        </p:nvGrpSpPr>
        <p:grpSpPr>
          <a:xfrm>
            <a:off x="6702211" y="3782599"/>
            <a:ext cx="270104" cy="361754"/>
            <a:chOff x="6702211" y="3782599"/>
            <a:chExt cx="270104" cy="361754"/>
          </a:xfrm>
        </p:grpSpPr>
        <p:sp>
          <p:nvSpPr>
            <p:cNvPr id="10490" name="Google Shape;10490;p7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73"/>
          <p:cNvGrpSpPr/>
          <p:nvPr/>
        </p:nvGrpSpPr>
        <p:grpSpPr>
          <a:xfrm>
            <a:off x="3516886" y="3438727"/>
            <a:ext cx="391854" cy="269922"/>
            <a:chOff x="3516850" y="3406526"/>
            <a:chExt cx="369674" cy="254644"/>
          </a:xfrm>
        </p:grpSpPr>
        <p:sp>
          <p:nvSpPr>
            <p:cNvPr id="10496" name="Google Shape;10496;p7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3"/>
          <p:cNvGrpSpPr/>
          <p:nvPr/>
        </p:nvGrpSpPr>
        <p:grpSpPr>
          <a:xfrm>
            <a:off x="1310655" y="3360527"/>
            <a:ext cx="306314" cy="347403"/>
            <a:chOff x="1310655" y="3360527"/>
            <a:chExt cx="306314" cy="347403"/>
          </a:xfrm>
        </p:grpSpPr>
        <p:sp>
          <p:nvSpPr>
            <p:cNvPr id="10501" name="Google Shape;10501;p7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3"/>
          <p:cNvGrpSpPr/>
          <p:nvPr/>
        </p:nvGrpSpPr>
        <p:grpSpPr>
          <a:xfrm>
            <a:off x="3119678" y="3360146"/>
            <a:ext cx="269343" cy="348543"/>
            <a:chOff x="3119678" y="3360146"/>
            <a:chExt cx="269343" cy="348543"/>
          </a:xfrm>
        </p:grpSpPr>
        <p:sp>
          <p:nvSpPr>
            <p:cNvPr id="10507" name="Google Shape;10507;p7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3"/>
          <p:cNvGrpSpPr/>
          <p:nvPr/>
        </p:nvGrpSpPr>
        <p:grpSpPr>
          <a:xfrm>
            <a:off x="3967213" y="3356947"/>
            <a:ext cx="368185" cy="354753"/>
            <a:chOff x="3967213" y="3356947"/>
            <a:chExt cx="368185" cy="354753"/>
          </a:xfrm>
        </p:grpSpPr>
        <p:sp>
          <p:nvSpPr>
            <p:cNvPr id="10515" name="Google Shape;10515;p7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73"/>
          <p:cNvGrpSpPr/>
          <p:nvPr/>
        </p:nvGrpSpPr>
        <p:grpSpPr>
          <a:xfrm>
            <a:off x="871254" y="3360146"/>
            <a:ext cx="285183" cy="347023"/>
            <a:chOff x="871254" y="3360146"/>
            <a:chExt cx="285183" cy="347023"/>
          </a:xfrm>
        </p:grpSpPr>
        <p:sp>
          <p:nvSpPr>
            <p:cNvPr id="10521" name="Google Shape;10521;p7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73"/>
          <p:cNvGrpSpPr/>
          <p:nvPr/>
        </p:nvGrpSpPr>
        <p:grpSpPr>
          <a:xfrm>
            <a:off x="2665165" y="3360146"/>
            <a:ext cx="281794" cy="349684"/>
            <a:chOff x="2665165" y="3360146"/>
            <a:chExt cx="281794" cy="349684"/>
          </a:xfrm>
        </p:grpSpPr>
        <p:sp>
          <p:nvSpPr>
            <p:cNvPr id="10526" name="Google Shape;10526;p7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3"/>
          <p:cNvGrpSpPr/>
          <p:nvPr/>
        </p:nvGrpSpPr>
        <p:grpSpPr>
          <a:xfrm>
            <a:off x="7156344" y="3347696"/>
            <a:ext cx="264465" cy="353074"/>
            <a:chOff x="7156344" y="3347696"/>
            <a:chExt cx="264465" cy="353074"/>
          </a:xfrm>
        </p:grpSpPr>
        <p:sp>
          <p:nvSpPr>
            <p:cNvPr id="10532" name="Google Shape;10532;p7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73"/>
          <p:cNvGrpSpPr/>
          <p:nvPr/>
        </p:nvGrpSpPr>
        <p:grpSpPr>
          <a:xfrm>
            <a:off x="6703732" y="3346936"/>
            <a:ext cx="264813" cy="352693"/>
            <a:chOff x="6703732" y="3346936"/>
            <a:chExt cx="264813" cy="352693"/>
          </a:xfrm>
        </p:grpSpPr>
        <p:sp>
          <p:nvSpPr>
            <p:cNvPr id="10538" name="Google Shape;10538;p7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3"/>
          <p:cNvGrpSpPr/>
          <p:nvPr/>
        </p:nvGrpSpPr>
        <p:grpSpPr>
          <a:xfrm>
            <a:off x="6252228" y="3346936"/>
            <a:ext cx="265193" cy="352693"/>
            <a:chOff x="6252228" y="3346936"/>
            <a:chExt cx="265193" cy="352693"/>
          </a:xfrm>
        </p:grpSpPr>
        <p:sp>
          <p:nvSpPr>
            <p:cNvPr id="10544" name="Google Shape;10544;p7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3"/>
          <p:cNvGrpSpPr/>
          <p:nvPr/>
        </p:nvGrpSpPr>
        <p:grpSpPr>
          <a:xfrm>
            <a:off x="5801105" y="3347696"/>
            <a:ext cx="264813" cy="351933"/>
            <a:chOff x="5801105" y="3347696"/>
            <a:chExt cx="264813" cy="351933"/>
          </a:xfrm>
        </p:grpSpPr>
        <p:sp>
          <p:nvSpPr>
            <p:cNvPr id="10548" name="Google Shape;10548;p7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3"/>
          <p:cNvGrpSpPr/>
          <p:nvPr/>
        </p:nvGrpSpPr>
        <p:grpSpPr>
          <a:xfrm>
            <a:off x="5349253" y="3346936"/>
            <a:ext cx="265922" cy="352693"/>
            <a:chOff x="5349253" y="3346936"/>
            <a:chExt cx="265922" cy="352693"/>
          </a:xfrm>
        </p:grpSpPr>
        <p:sp>
          <p:nvSpPr>
            <p:cNvPr id="10553" name="Google Shape;10553;p7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73"/>
          <p:cNvGrpSpPr/>
          <p:nvPr/>
        </p:nvGrpSpPr>
        <p:grpSpPr>
          <a:xfrm>
            <a:off x="4907159" y="3346936"/>
            <a:ext cx="264845" cy="354214"/>
            <a:chOff x="4907159" y="3346936"/>
            <a:chExt cx="264845" cy="354214"/>
          </a:xfrm>
        </p:grpSpPr>
        <p:sp>
          <p:nvSpPr>
            <p:cNvPr id="10560" name="Google Shape;10560;p7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73"/>
          <p:cNvGrpSpPr/>
          <p:nvPr/>
        </p:nvGrpSpPr>
        <p:grpSpPr>
          <a:xfrm>
            <a:off x="8048421" y="3334486"/>
            <a:ext cx="276503" cy="369674"/>
            <a:chOff x="8048421" y="3334486"/>
            <a:chExt cx="276503" cy="369674"/>
          </a:xfrm>
        </p:grpSpPr>
        <p:sp>
          <p:nvSpPr>
            <p:cNvPr id="10563" name="Google Shape;10563;p7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73"/>
          <p:cNvGrpSpPr/>
          <p:nvPr/>
        </p:nvGrpSpPr>
        <p:grpSpPr>
          <a:xfrm>
            <a:off x="7575787" y="3329955"/>
            <a:ext cx="295384" cy="376834"/>
            <a:chOff x="7575787" y="3329955"/>
            <a:chExt cx="295384" cy="376834"/>
          </a:xfrm>
        </p:grpSpPr>
        <p:sp>
          <p:nvSpPr>
            <p:cNvPr id="10570" name="Google Shape;10570;p7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73"/>
          <p:cNvGrpSpPr/>
          <p:nvPr/>
        </p:nvGrpSpPr>
        <p:grpSpPr>
          <a:xfrm>
            <a:off x="864062" y="2884503"/>
            <a:ext cx="264084" cy="347783"/>
            <a:chOff x="864062" y="2884503"/>
            <a:chExt cx="264084" cy="347783"/>
          </a:xfrm>
        </p:grpSpPr>
        <p:sp>
          <p:nvSpPr>
            <p:cNvPr id="10577" name="Google Shape;10577;p7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3"/>
          <p:cNvGrpSpPr/>
          <p:nvPr/>
        </p:nvGrpSpPr>
        <p:grpSpPr>
          <a:xfrm>
            <a:off x="3978523" y="2884661"/>
            <a:ext cx="348955" cy="346516"/>
            <a:chOff x="3978523" y="2884661"/>
            <a:chExt cx="348955" cy="346516"/>
          </a:xfrm>
        </p:grpSpPr>
        <p:sp>
          <p:nvSpPr>
            <p:cNvPr id="10588" name="Google Shape;10588;p7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73"/>
          <p:cNvGrpSpPr/>
          <p:nvPr/>
        </p:nvGrpSpPr>
        <p:grpSpPr>
          <a:xfrm>
            <a:off x="3527780" y="2885263"/>
            <a:ext cx="347435" cy="345534"/>
            <a:chOff x="3527780" y="2885263"/>
            <a:chExt cx="347435" cy="345534"/>
          </a:xfrm>
        </p:grpSpPr>
        <p:sp>
          <p:nvSpPr>
            <p:cNvPr id="10597" name="Google Shape;10597;p7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3"/>
          <p:cNvGrpSpPr/>
          <p:nvPr/>
        </p:nvGrpSpPr>
        <p:grpSpPr>
          <a:xfrm>
            <a:off x="2239671" y="2884503"/>
            <a:ext cx="218053" cy="348543"/>
            <a:chOff x="2239671" y="2884503"/>
            <a:chExt cx="218053" cy="348543"/>
          </a:xfrm>
        </p:grpSpPr>
        <p:sp>
          <p:nvSpPr>
            <p:cNvPr id="10621" name="Google Shape;10621;p7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73"/>
          <p:cNvGrpSpPr/>
          <p:nvPr/>
        </p:nvGrpSpPr>
        <p:grpSpPr>
          <a:xfrm>
            <a:off x="2691555" y="2884503"/>
            <a:ext cx="215044" cy="348924"/>
            <a:chOff x="2691555" y="2884503"/>
            <a:chExt cx="215044" cy="348924"/>
          </a:xfrm>
        </p:grpSpPr>
        <p:sp>
          <p:nvSpPr>
            <p:cNvPr id="10627" name="Google Shape;10627;p7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73"/>
          <p:cNvGrpSpPr/>
          <p:nvPr/>
        </p:nvGrpSpPr>
        <p:grpSpPr>
          <a:xfrm>
            <a:off x="1770459" y="2884503"/>
            <a:ext cx="254644" cy="348828"/>
            <a:chOff x="1770459" y="2884503"/>
            <a:chExt cx="254644" cy="348828"/>
          </a:xfrm>
        </p:grpSpPr>
        <p:sp>
          <p:nvSpPr>
            <p:cNvPr id="10631" name="Google Shape;10631;p7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73"/>
          <p:cNvGrpSpPr/>
          <p:nvPr/>
        </p:nvGrpSpPr>
        <p:grpSpPr>
          <a:xfrm>
            <a:off x="1317466" y="2884883"/>
            <a:ext cx="258382" cy="348543"/>
            <a:chOff x="1317466" y="2884883"/>
            <a:chExt cx="258382" cy="348543"/>
          </a:xfrm>
        </p:grpSpPr>
        <p:sp>
          <p:nvSpPr>
            <p:cNvPr id="10640" name="Google Shape;10640;p7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73"/>
          <p:cNvGrpSpPr/>
          <p:nvPr/>
        </p:nvGrpSpPr>
        <p:grpSpPr>
          <a:xfrm>
            <a:off x="3121167" y="2884883"/>
            <a:ext cx="258414" cy="348543"/>
            <a:chOff x="3121167" y="2884883"/>
            <a:chExt cx="258414" cy="348543"/>
          </a:xfrm>
        </p:grpSpPr>
        <p:sp>
          <p:nvSpPr>
            <p:cNvPr id="10649" name="Google Shape;10649;p7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73"/>
          <p:cNvGrpSpPr/>
          <p:nvPr/>
        </p:nvGrpSpPr>
        <p:grpSpPr>
          <a:xfrm>
            <a:off x="4899999" y="2882095"/>
            <a:ext cx="271244" cy="346801"/>
            <a:chOff x="4899999" y="2882095"/>
            <a:chExt cx="271244" cy="346801"/>
          </a:xfrm>
        </p:grpSpPr>
        <p:sp>
          <p:nvSpPr>
            <p:cNvPr id="10658" name="Google Shape;10658;p7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73"/>
          <p:cNvGrpSpPr/>
          <p:nvPr/>
        </p:nvGrpSpPr>
        <p:grpSpPr>
          <a:xfrm>
            <a:off x="7162775" y="2881113"/>
            <a:ext cx="259523" cy="346294"/>
            <a:chOff x="7162775" y="2881113"/>
            <a:chExt cx="259523" cy="346294"/>
          </a:xfrm>
        </p:grpSpPr>
        <p:sp>
          <p:nvSpPr>
            <p:cNvPr id="10669" name="Google Shape;10669;p7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73"/>
          <p:cNvGrpSpPr/>
          <p:nvPr/>
        </p:nvGrpSpPr>
        <p:grpSpPr>
          <a:xfrm>
            <a:off x="6709751" y="2881842"/>
            <a:ext cx="261075" cy="347815"/>
            <a:chOff x="6709751" y="2881842"/>
            <a:chExt cx="261075" cy="347815"/>
          </a:xfrm>
        </p:grpSpPr>
        <p:sp>
          <p:nvSpPr>
            <p:cNvPr id="10676" name="Google Shape;10676;p7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3"/>
          <p:cNvGrpSpPr/>
          <p:nvPr/>
        </p:nvGrpSpPr>
        <p:grpSpPr>
          <a:xfrm>
            <a:off x="5807156" y="2881113"/>
            <a:ext cx="261043" cy="348163"/>
            <a:chOff x="5807156" y="2881113"/>
            <a:chExt cx="261043" cy="348163"/>
          </a:xfrm>
        </p:grpSpPr>
        <p:sp>
          <p:nvSpPr>
            <p:cNvPr id="10683" name="Google Shape;10683;p7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3"/>
          <p:cNvGrpSpPr/>
          <p:nvPr/>
        </p:nvGrpSpPr>
        <p:grpSpPr>
          <a:xfrm>
            <a:off x="5355653" y="2881493"/>
            <a:ext cx="262184" cy="346643"/>
            <a:chOff x="5355653" y="2881493"/>
            <a:chExt cx="262184" cy="346643"/>
          </a:xfrm>
        </p:grpSpPr>
        <p:sp>
          <p:nvSpPr>
            <p:cNvPr id="10689" name="Google Shape;10689;p7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73"/>
          <p:cNvGrpSpPr/>
          <p:nvPr/>
        </p:nvGrpSpPr>
        <p:grpSpPr>
          <a:xfrm>
            <a:off x="8055961" y="2881842"/>
            <a:ext cx="260283" cy="345914"/>
            <a:chOff x="8055961" y="2881842"/>
            <a:chExt cx="260283" cy="345914"/>
          </a:xfrm>
        </p:grpSpPr>
        <p:sp>
          <p:nvSpPr>
            <p:cNvPr id="10695" name="Google Shape;10695;p7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73"/>
          <p:cNvGrpSpPr/>
          <p:nvPr/>
        </p:nvGrpSpPr>
        <p:grpSpPr>
          <a:xfrm>
            <a:off x="7609368" y="2893912"/>
            <a:ext cx="264813" cy="353105"/>
            <a:chOff x="7609368" y="2893912"/>
            <a:chExt cx="264813" cy="353105"/>
          </a:xfrm>
        </p:grpSpPr>
        <p:sp>
          <p:nvSpPr>
            <p:cNvPr id="10700" name="Google Shape;10700;p7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3"/>
          <p:cNvGrpSpPr/>
          <p:nvPr/>
        </p:nvGrpSpPr>
        <p:grpSpPr>
          <a:xfrm>
            <a:off x="6248458" y="2869772"/>
            <a:ext cx="270864" cy="360645"/>
            <a:chOff x="6248458" y="2869772"/>
            <a:chExt cx="270864" cy="360645"/>
          </a:xfrm>
        </p:grpSpPr>
        <p:sp>
          <p:nvSpPr>
            <p:cNvPr id="10707" name="Google Shape;10707;p7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73"/>
          <p:cNvGrpSpPr/>
          <p:nvPr/>
        </p:nvGrpSpPr>
        <p:grpSpPr>
          <a:xfrm>
            <a:off x="3075928" y="2445798"/>
            <a:ext cx="363243" cy="300675"/>
            <a:chOff x="3075928" y="2445798"/>
            <a:chExt cx="363243" cy="300675"/>
          </a:xfrm>
        </p:grpSpPr>
        <p:sp>
          <p:nvSpPr>
            <p:cNvPr id="10713" name="Google Shape;10713;p7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3"/>
          <p:cNvGrpSpPr/>
          <p:nvPr/>
        </p:nvGrpSpPr>
        <p:grpSpPr>
          <a:xfrm>
            <a:off x="2633105" y="2431859"/>
            <a:ext cx="363243" cy="328585"/>
            <a:chOff x="2633105" y="2431859"/>
            <a:chExt cx="363243" cy="328585"/>
          </a:xfrm>
        </p:grpSpPr>
        <p:sp>
          <p:nvSpPr>
            <p:cNvPr id="10725" name="Google Shape;10725;p7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73"/>
          <p:cNvGrpSpPr/>
          <p:nvPr/>
        </p:nvGrpSpPr>
        <p:grpSpPr>
          <a:xfrm>
            <a:off x="2189142" y="2421310"/>
            <a:ext cx="365904" cy="350064"/>
            <a:chOff x="2189142" y="2421310"/>
            <a:chExt cx="365904" cy="350064"/>
          </a:xfrm>
        </p:grpSpPr>
        <p:sp>
          <p:nvSpPr>
            <p:cNvPr id="10734" name="Google Shape;10734;p7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73"/>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73"/>
          <p:cNvGrpSpPr/>
          <p:nvPr/>
        </p:nvGrpSpPr>
        <p:grpSpPr>
          <a:xfrm>
            <a:off x="3961923" y="2486317"/>
            <a:ext cx="364415" cy="220936"/>
            <a:chOff x="3961923" y="2486317"/>
            <a:chExt cx="364415" cy="220936"/>
          </a:xfrm>
        </p:grpSpPr>
        <p:sp>
          <p:nvSpPr>
            <p:cNvPr id="10745" name="Google Shape;10745;p7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9" name="Google Shape;10749;p73"/>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0" name="Google Shape;10750;p73"/>
          <p:cNvGrpSpPr/>
          <p:nvPr/>
        </p:nvGrpSpPr>
        <p:grpSpPr>
          <a:xfrm>
            <a:off x="1303876" y="2419377"/>
            <a:ext cx="363275" cy="354626"/>
            <a:chOff x="1303876" y="2419377"/>
            <a:chExt cx="363275" cy="354626"/>
          </a:xfrm>
        </p:grpSpPr>
        <p:sp>
          <p:nvSpPr>
            <p:cNvPr id="10751" name="Google Shape;10751;p7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3"/>
          <p:cNvGrpSpPr/>
          <p:nvPr/>
        </p:nvGrpSpPr>
        <p:grpSpPr>
          <a:xfrm>
            <a:off x="861053" y="2414910"/>
            <a:ext cx="362134" cy="363623"/>
            <a:chOff x="861053" y="2414910"/>
            <a:chExt cx="362134" cy="363623"/>
          </a:xfrm>
        </p:grpSpPr>
        <p:sp>
          <p:nvSpPr>
            <p:cNvPr id="10760" name="Google Shape;10760;p7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3"/>
          <p:cNvGrpSpPr/>
          <p:nvPr/>
        </p:nvGrpSpPr>
        <p:grpSpPr>
          <a:xfrm>
            <a:off x="7594288" y="2415259"/>
            <a:ext cx="279513" cy="355735"/>
            <a:chOff x="7594288" y="2415259"/>
            <a:chExt cx="279513" cy="355735"/>
          </a:xfrm>
        </p:grpSpPr>
        <p:sp>
          <p:nvSpPr>
            <p:cNvPr id="10766" name="Google Shape;10766;p7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3"/>
          <p:cNvGrpSpPr/>
          <p:nvPr/>
        </p:nvGrpSpPr>
        <p:grpSpPr>
          <a:xfrm>
            <a:off x="7145794" y="2415639"/>
            <a:ext cx="278784" cy="355735"/>
            <a:chOff x="7145794" y="2415639"/>
            <a:chExt cx="278784" cy="355735"/>
          </a:xfrm>
        </p:grpSpPr>
        <p:sp>
          <p:nvSpPr>
            <p:cNvPr id="10773" name="Google Shape;10773;p7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3"/>
          <p:cNvGrpSpPr/>
          <p:nvPr/>
        </p:nvGrpSpPr>
        <p:grpSpPr>
          <a:xfrm>
            <a:off x="6698441" y="2414530"/>
            <a:ext cx="277644" cy="357984"/>
            <a:chOff x="6698441" y="2414530"/>
            <a:chExt cx="277644" cy="357984"/>
          </a:xfrm>
        </p:grpSpPr>
        <p:sp>
          <p:nvSpPr>
            <p:cNvPr id="10784" name="Google Shape;10784;p7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3"/>
          <p:cNvGrpSpPr/>
          <p:nvPr/>
        </p:nvGrpSpPr>
        <p:grpSpPr>
          <a:xfrm>
            <a:off x="4897750" y="2415639"/>
            <a:ext cx="279513" cy="357255"/>
            <a:chOff x="4897750" y="2415639"/>
            <a:chExt cx="279513" cy="357255"/>
          </a:xfrm>
        </p:grpSpPr>
        <p:sp>
          <p:nvSpPr>
            <p:cNvPr id="10791" name="Google Shape;10791;p7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73"/>
          <p:cNvGrpSpPr/>
          <p:nvPr/>
        </p:nvGrpSpPr>
        <p:grpSpPr>
          <a:xfrm>
            <a:off x="5812066" y="2416019"/>
            <a:ext cx="264813" cy="353454"/>
            <a:chOff x="5812066" y="2416019"/>
            <a:chExt cx="264813" cy="353454"/>
          </a:xfrm>
        </p:grpSpPr>
        <p:sp>
          <p:nvSpPr>
            <p:cNvPr id="10800" name="Google Shape;10800;p7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3"/>
          <p:cNvGrpSpPr/>
          <p:nvPr/>
        </p:nvGrpSpPr>
        <p:grpSpPr>
          <a:xfrm>
            <a:off x="8054820" y="2416399"/>
            <a:ext cx="264433" cy="353454"/>
            <a:chOff x="8054820" y="2416399"/>
            <a:chExt cx="264433" cy="353454"/>
          </a:xfrm>
        </p:grpSpPr>
        <p:sp>
          <p:nvSpPr>
            <p:cNvPr id="10808" name="Google Shape;10808;p7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73"/>
          <p:cNvGrpSpPr/>
          <p:nvPr/>
        </p:nvGrpSpPr>
        <p:grpSpPr>
          <a:xfrm>
            <a:off x="5356413" y="2413390"/>
            <a:ext cx="271212" cy="361374"/>
            <a:chOff x="5356413" y="2413390"/>
            <a:chExt cx="271212" cy="361374"/>
          </a:xfrm>
        </p:grpSpPr>
        <p:sp>
          <p:nvSpPr>
            <p:cNvPr id="10815" name="Google Shape;10815;p7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3"/>
          <p:cNvGrpSpPr/>
          <p:nvPr/>
        </p:nvGrpSpPr>
        <p:grpSpPr>
          <a:xfrm>
            <a:off x="6255238" y="2412249"/>
            <a:ext cx="271244" cy="360994"/>
            <a:chOff x="6255238" y="2412249"/>
            <a:chExt cx="271244" cy="360994"/>
          </a:xfrm>
        </p:grpSpPr>
        <p:sp>
          <p:nvSpPr>
            <p:cNvPr id="10821" name="Google Shape;10821;p7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3"/>
          <p:cNvGrpSpPr/>
          <p:nvPr/>
        </p:nvGrpSpPr>
        <p:grpSpPr>
          <a:xfrm>
            <a:off x="2185372" y="1957799"/>
            <a:ext cx="366664" cy="366981"/>
            <a:chOff x="2185372" y="1957799"/>
            <a:chExt cx="366664" cy="366981"/>
          </a:xfrm>
        </p:grpSpPr>
        <p:sp>
          <p:nvSpPr>
            <p:cNvPr id="10828" name="Google Shape;10828;p7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73"/>
          <p:cNvGrpSpPr/>
          <p:nvPr/>
        </p:nvGrpSpPr>
        <p:grpSpPr>
          <a:xfrm>
            <a:off x="1737258" y="1988371"/>
            <a:ext cx="370814" cy="307359"/>
            <a:chOff x="1737258" y="1988371"/>
            <a:chExt cx="370814" cy="307359"/>
          </a:xfrm>
        </p:grpSpPr>
        <p:sp>
          <p:nvSpPr>
            <p:cNvPr id="10837" name="Google Shape;10837;p7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3"/>
          <p:cNvGrpSpPr/>
          <p:nvPr/>
        </p:nvGrpSpPr>
        <p:grpSpPr>
          <a:xfrm>
            <a:off x="848983" y="1989511"/>
            <a:ext cx="369294" cy="304350"/>
            <a:chOff x="848983" y="1989511"/>
            <a:chExt cx="369294" cy="304350"/>
          </a:xfrm>
        </p:grpSpPr>
        <p:sp>
          <p:nvSpPr>
            <p:cNvPr id="10842" name="Google Shape;10842;p7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3"/>
          <p:cNvGrpSpPr/>
          <p:nvPr/>
        </p:nvGrpSpPr>
        <p:grpSpPr>
          <a:xfrm>
            <a:off x="3074027" y="1983777"/>
            <a:ext cx="380604" cy="313854"/>
            <a:chOff x="3074027" y="1983777"/>
            <a:chExt cx="380604" cy="313854"/>
          </a:xfrm>
        </p:grpSpPr>
        <p:sp>
          <p:nvSpPr>
            <p:cNvPr id="10848" name="Google Shape;10848;p7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3"/>
          <p:cNvGrpSpPr/>
          <p:nvPr/>
        </p:nvGrpSpPr>
        <p:grpSpPr>
          <a:xfrm>
            <a:off x="3522521" y="1975857"/>
            <a:ext cx="367013" cy="331278"/>
            <a:chOff x="3522521" y="1975857"/>
            <a:chExt cx="367013" cy="331278"/>
          </a:xfrm>
        </p:grpSpPr>
        <p:sp>
          <p:nvSpPr>
            <p:cNvPr id="10854" name="Google Shape;10854;p7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73"/>
          <p:cNvGrpSpPr/>
          <p:nvPr/>
        </p:nvGrpSpPr>
        <p:grpSpPr>
          <a:xfrm>
            <a:off x="2630824" y="1976966"/>
            <a:ext cx="368185" cy="330454"/>
            <a:chOff x="2630824" y="1976966"/>
            <a:chExt cx="368185" cy="330454"/>
          </a:xfrm>
        </p:grpSpPr>
        <p:sp>
          <p:nvSpPr>
            <p:cNvPr id="10862" name="Google Shape;10862;p7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3"/>
          <p:cNvGrpSpPr/>
          <p:nvPr/>
        </p:nvGrpSpPr>
        <p:grpSpPr>
          <a:xfrm>
            <a:off x="1293706" y="1966416"/>
            <a:ext cx="369294" cy="350444"/>
            <a:chOff x="1293706" y="1966416"/>
            <a:chExt cx="369294" cy="350444"/>
          </a:xfrm>
        </p:grpSpPr>
        <p:sp>
          <p:nvSpPr>
            <p:cNvPr id="10871" name="Google Shape;10871;p7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3"/>
          <p:cNvGrpSpPr/>
          <p:nvPr/>
        </p:nvGrpSpPr>
        <p:grpSpPr>
          <a:xfrm>
            <a:off x="3967213" y="1975477"/>
            <a:ext cx="368185" cy="331816"/>
            <a:chOff x="3967213" y="1975477"/>
            <a:chExt cx="368185" cy="331816"/>
          </a:xfrm>
        </p:grpSpPr>
        <p:sp>
          <p:nvSpPr>
            <p:cNvPr id="10880" name="Google Shape;10880;p7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73"/>
          <p:cNvGrpSpPr/>
          <p:nvPr/>
        </p:nvGrpSpPr>
        <p:grpSpPr>
          <a:xfrm>
            <a:off x="8047661" y="1969046"/>
            <a:ext cx="279132" cy="356875"/>
            <a:chOff x="8047661" y="1969046"/>
            <a:chExt cx="279132" cy="356875"/>
          </a:xfrm>
        </p:grpSpPr>
        <p:sp>
          <p:nvSpPr>
            <p:cNvPr id="10884" name="Google Shape;10884;p7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3"/>
          <p:cNvGrpSpPr/>
          <p:nvPr/>
        </p:nvGrpSpPr>
        <p:grpSpPr>
          <a:xfrm>
            <a:off x="7596157" y="1968159"/>
            <a:ext cx="279544" cy="358142"/>
            <a:chOff x="7596157" y="1968159"/>
            <a:chExt cx="279544" cy="358142"/>
          </a:xfrm>
        </p:grpSpPr>
        <p:sp>
          <p:nvSpPr>
            <p:cNvPr id="10889" name="Google Shape;10889;p7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3"/>
          <p:cNvGrpSpPr/>
          <p:nvPr/>
        </p:nvGrpSpPr>
        <p:grpSpPr>
          <a:xfrm>
            <a:off x="7147315" y="1969046"/>
            <a:ext cx="279513" cy="357636"/>
            <a:chOff x="7147315" y="1969046"/>
            <a:chExt cx="279513" cy="357636"/>
          </a:xfrm>
        </p:grpSpPr>
        <p:sp>
          <p:nvSpPr>
            <p:cNvPr id="10896" name="Google Shape;10896;p7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73"/>
          <p:cNvGrpSpPr/>
          <p:nvPr/>
        </p:nvGrpSpPr>
        <p:grpSpPr>
          <a:xfrm>
            <a:off x="6697681" y="1968317"/>
            <a:ext cx="280305" cy="359093"/>
            <a:chOff x="6697681" y="1968317"/>
            <a:chExt cx="280305" cy="359093"/>
          </a:xfrm>
        </p:grpSpPr>
        <p:sp>
          <p:nvSpPr>
            <p:cNvPr id="10904" name="Google Shape;10904;p7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3"/>
          <p:cNvGrpSpPr/>
          <p:nvPr/>
        </p:nvGrpSpPr>
        <p:grpSpPr>
          <a:xfrm>
            <a:off x="6248839" y="1967937"/>
            <a:ext cx="280273" cy="358744"/>
            <a:chOff x="6248839" y="1967937"/>
            <a:chExt cx="280273" cy="358744"/>
          </a:xfrm>
        </p:grpSpPr>
        <p:sp>
          <p:nvSpPr>
            <p:cNvPr id="10912" name="Google Shape;10912;p7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73"/>
          <p:cNvGrpSpPr/>
          <p:nvPr/>
        </p:nvGrpSpPr>
        <p:grpSpPr>
          <a:xfrm>
            <a:off x="5801485" y="1969046"/>
            <a:ext cx="279164" cy="357794"/>
            <a:chOff x="5801485" y="1969046"/>
            <a:chExt cx="279164" cy="357794"/>
          </a:xfrm>
        </p:grpSpPr>
        <p:sp>
          <p:nvSpPr>
            <p:cNvPr id="10919" name="Google Shape;10919;p7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73"/>
          <p:cNvGrpSpPr/>
          <p:nvPr/>
        </p:nvGrpSpPr>
        <p:grpSpPr>
          <a:xfrm>
            <a:off x="5352643" y="1969046"/>
            <a:ext cx="278404" cy="358364"/>
            <a:chOff x="5352643" y="1969046"/>
            <a:chExt cx="278404" cy="358364"/>
          </a:xfrm>
        </p:grpSpPr>
        <p:sp>
          <p:nvSpPr>
            <p:cNvPr id="10933" name="Google Shape;10933;p7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3"/>
          <p:cNvGrpSpPr/>
          <p:nvPr/>
        </p:nvGrpSpPr>
        <p:grpSpPr>
          <a:xfrm>
            <a:off x="4897750" y="1968317"/>
            <a:ext cx="279132" cy="358364"/>
            <a:chOff x="4897750" y="1968317"/>
            <a:chExt cx="279132" cy="358364"/>
          </a:xfrm>
        </p:grpSpPr>
        <p:sp>
          <p:nvSpPr>
            <p:cNvPr id="10938" name="Google Shape;10938;p7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1" name="Google Shape;10951;p73"/>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73"/>
          <p:cNvGrpSpPr/>
          <p:nvPr/>
        </p:nvGrpSpPr>
        <p:grpSpPr>
          <a:xfrm>
            <a:off x="1767449" y="1513044"/>
            <a:ext cx="324403" cy="347783"/>
            <a:chOff x="1767449" y="1513044"/>
            <a:chExt cx="324403" cy="347783"/>
          </a:xfrm>
        </p:grpSpPr>
        <p:sp>
          <p:nvSpPr>
            <p:cNvPr id="10953" name="Google Shape;10953;p7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3"/>
          <p:cNvGrpSpPr/>
          <p:nvPr/>
        </p:nvGrpSpPr>
        <p:grpSpPr>
          <a:xfrm>
            <a:off x="4007193" y="1512727"/>
            <a:ext cx="320633" cy="348100"/>
            <a:chOff x="4007193" y="1512727"/>
            <a:chExt cx="320633" cy="348100"/>
          </a:xfrm>
        </p:grpSpPr>
        <p:sp>
          <p:nvSpPr>
            <p:cNvPr id="10963" name="Google Shape;10963;p7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3"/>
          <p:cNvGrpSpPr/>
          <p:nvPr/>
        </p:nvGrpSpPr>
        <p:grpSpPr>
          <a:xfrm>
            <a:off x="3530425" y="1508747"/>
            <a:ext cx="368175" cy="344594"/>
            <a:chOff x="3530425" y="1508747"/>
            <a:chExt cx="368175" cy="344594"/>
          </a:xfrm>
        </p:grpSpPr>
        <p:sp>
          <p:nvSpPr>
            <p:cNvPr id="10969" name="Google Shape;10969;p7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73"/>
          <p:cNvGrpSpPr/>
          <p:nvPr/>
        </p:nvGrpSpPr>
        <p:grpSpPr>
          <a:xfrm>
            <a:off x="3127598" y="1513234"/>
            <a:ext cx="289714" cy="347593"/>
            <a:chOff x="3127598" y="1513234"/>
            <a:chExt cx="289714" cy="347593"/>
          </a:xfrm>
        </p:grpSpPr>
        <p:sp>
          <p:nvSpPr>
            <p:cNvPr id="10974" name="Google Shape;10974;p7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73"/>
          <p:cNvGrpSpPr/>
          <p:nvPr/>
        </p:nvGrpSpPr>
        <p:grpSpPr>
          <a:xfrm>
            <a:off x="2662884" y="1513044"/>
            <a:ext cx="322914" cy="348543"/>
            <a:chOff x="2662884" y="1513044"/>
            <a:chExt cx="322914" cy="348543"/>
          </a:xfrm>
        </p:grpSpPr>
        <p:sp>
          <p:nvSpPr>
            <p:cNvPr id="10980" name="Google Shape;10980;p7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73"/>
          <p:cNvGrpSpPr/>
          <p:nvPr/>
        </p:nvGrpSpPr>
        <p:grpSpPr>
          <a:xfrm>
            <a:off x="2232511" y="1512759"/>
            <a:ext cx="299534" cy="348068"/>
            <a:chOff x="2232511" y="1512759"/>
            <a:chExt cx="299534" cy="348068"/>
          </a:xfrm>
        </p:grpSpPr>
        <p:sp>
          <p:nvSpPr>
            <p:cNvPr id="10991" name="Google Shape;10991;p7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73"/>
          <p:cNvGrpSpPr/>
          <p:nvPr/>
        </p:nvGrpSpPr>
        <p:grpSpPr>
          <a:xfrm>
            <a:off x="1331406" y="1513361"/>
            <a:ext cx="301784" cy="348607"/>
            <a:chOff x="1331406" y="1513361"/>
            <a:chExt cx="301784" cy="348607"/>
          </a:xfrm>
        </p:grpSpPr>
        <p:sp>
          <p:nvSpPr>
            <p:cNvPr id="11003" name="Google Shape;11003;p7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73"/>
          <p:cNvGrpSpPr/>
          <p:nvPr/>
        </p:nvGrpSpPr>
        <p:grpSpPr>
          <a:xfrm>
            <a:off x="7144274" y="1500214"/>
            <a:ext cx="282174" cy="355735"/>
            <a:chOff x="7144274" y="1500214"/>
            <a:chExt cx="282174" cy="355735"/>
          </a:xfrm>
        </p:grpSpPr>
        <p:sp>
          <p:nvSpPr>
            <p:cNvPr id="11008" name="Google Shape;11008;p7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73"/>
          <p:cNvGrpSpPr/>
          <p:nvPr/>
        </p:nvGrpSpPr>
        <p:grpSpPr>
          <a:xfrm>
            <a:off x="6685262" y="1500214"/>
            <a:ext cx="289682" cy="354594"/>
            <a:chOff x="6685262" y="1500214"/>
            <a:chExt cx="289682" cy="354594"/>
          </a:xfrm>
        </p:grpSpPr>
        <p:sp>
          <p:nvSpPr>
            <p:cNvPr id="11015" name="Google Shape;11015;p7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73"/>
          <p:cNvGrpSpPr/>
          <p:nvPr/>
        </p:nvGrpSpPr>
        <p:grpSpPr>
          <a:xfrm>
            <a:off x="6200938" y="1500594"/>
            <a:ext cx="322154" cy="355355"/>
            <a:chOff x="6200938" y="1500594"/>
            <a:chExt cx="322154" cy="355355"/>
          </a:xfrm>
        </p:grpSpPr>
        <p:sp>
          <p:nvSpPr>
            <p:cNvPr id="11020" name="Google Shape;11020;p7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73"/>
          <p:cNvGrpSpPr/>
          <p:nvPr/>
        </p:nvGrpSpPr>
        <p:grpSpPr>
          <a:xfrm>
            <a:off x="5289631" y="1500214"/>
            <a:ext cx="332355" cy="354974"/>
            <a:chOff x="5289631" y="1500214"/>
            <a:chExt cx="332355" cy="354974"/>
          </a:xfrm>
        </p:grpSpPr>
        <p:sp>
          <p:nvSpPr>
            <p:cNvPr id="11026" name="Google Shape;11026;p7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73"/>
          <p:cNvGrpSpPr/>
          <p:nvPr/>
        </p:nvGrpSpPr>
        <p:grpSpPr>
          <a:xfrm>
            <a:off x="5748295" y="1499833"/>
            <a:ext cx="323294" cy="356115"/>
            <a:chOff x="5748295" y="1499833"/>
            <a:chExt cx="323294" cy="356115"/>
          </a:xfrm>
        </p:grpSpPr>
        <p:sp>
          <p:nvSpPr>
            <p:cNvPr id="11033" name="Google Shape;11033;p7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73"/>
          <p:cNvGrpSpPr/>
          <p:nvPr/>
        </p:nvGrpSpPr>
        <p:grpSpPr>
          <a:xfrm>
            <a:off x="8047661" y="1501037"/>
            <a:ext cx="278404" cy="355260"/>
            <a:chOff x="8047661" y="1501037"/>
            <a:chExt cx="278404" cy="355260"/>
          </a:xfrm>
        </p:grpSpPr>
        <p:sp>
          <p:nvSpPr>
            <p:cNvPr id="11041" name="Google Shape;11041;p7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73"/>
          <p:cNvGrpSpPr/>
          <p:nvPr/>
        </p:nvGrpSpPr>
        <p:grpSpPr>
          <a:xfrm>
            <a:off x="4903389" y="1500214"/>
            <a:ext cx="267854" cy="355735"/>
            <a:chOff x="4903389" y="1500214"/>
            <a:chExt cx="267854" cy="355735"/>
          </a:xfrm>
        </p:grpSpPr>
        <p:sp>
          <p:nvSpPr>
            <p:cNvPr id="11046" name="Google Shape;11046;p7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73"/>
          <p:cNvGrpSpPr/>
          <p:nvPr/>
        </p:nvGrpSpPr>
        <p:grpSpPr>
          <a:xfrm>
            <a:off x="7613518" y="1501354"/>
            <a:ext cx="264433" cy="353074"/>
            <a:chOff x="7613518" y="1501354"/>
            <a:chExt cx="264433" cy="353074"/>
          </a:xfrm>
        </p:grpSpPr>
        <p:sp>
          <p:nvSpPr>
            <p:cNvPr id="11052" name="Google Shape;11052;p7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61" name="Shape 11061"/>
        <p:cNvGrpSpPr/>
        <p:nvPr/>
      </p:nvGrpSpPr>
      <p:grpSpPr>
        <a:xfrm>
          <a:off x="0" y="0"/>
          <a:ext cx="0" cy="0"/>
          <a:chOff x="0" y="0"/>
          <a:chExt cx="0" cy="0"/>
        </a:xfrm>
      </p:grpSpPr>
      <p:sp>
        <p:nvSpPr>
          <p:cNvPr id="11062" name="Google Shape;11062;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63" name="Google Shape;11063;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064" name="Google Shape;11064;p74"/>
          <p:cNvGrpSpPr/>
          <p:nvPr/>
        </p:nvGrpSpPr>
        <p:grpSpPr>
          <a:xfrm>
            <a:off x="1757085" y="1500675"/>
            <a:ext cx="371069" cy="359396"/>
            <a:chOff x="1757085" y="1500675"/>
            <a:chExt cx="371069" cy="359396"/>
          </a:xfrm>
        </p:grpSpPr>
        <p:sp>
          <p:nvSpPr>
            <p:cNvPr id="11065" name="Google Shape;11065;p7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4"/>
          <p:cNvGrpSpPr/>
          <p:nvPr/>
        </p:nvGrpSpPr>
        <p:grpSpPr>
          <a:xfrm>
            <a:off x="2774209" y="1954691"/>
            <a:ext cx="116693" cy="374186"/>
            <a:chOff x="2774209" y="1954691"/>
            <a:chExt cx="116693" cy="374186"/>
          </a:xfrm>
        </p:grpSpPr>
        <p:sp>
          <p:nvSpPr>
            <p:cNvPr id="11095" name="Google Shape;11095;p7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74"/>
          <p:cNvGrpSpPr/>
          <p:nvPr/>
        </p:nvGrpSpPr>
        <p:grpSpPr>
          <a:xfrm>
            <a:off x="4017435" y="1499912"/>
            <a:ext cx="315092" cy="359397"/>
            <a:chOff x="4017435" y="1499912"/>
            <a:chExt cx="315092" cy="359397"/>
          </a:xfrm>
        </p:grpSpPr>
        <p:sp>
          <p:nvSpPr>
            <p:cNvPr id="11098" name="Google Shape;11098;p7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74"/>
          <p:cNvGrpSpPr/>
          <p:nvPr/>
        </p:nvGrpSpPr>
        <p:grpSpPr>
          <a:xfrm>
            <a:off x="3963652" y="1999759"/>
            <a:ext cx="374154" cy="284050"/>
            <a:chOff x="3963652" y="1999759"/>
            <a:chExt cx="374154" cy="284050"/>
          </a:xfrm>
        </p:grpSpPr>
        <p:sp>
          <p:nvSpPr>
            <p:cNvPr id="11101" name="Google Shape;11101;p7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74"/>
          <p:cNvGrpSpPr/>
          <p:nvPr/>
        </p:nvGrpSpPr>
        <p:grpSpPr>
          <a:xfrm>
            <a:off x="1777536" y="2014866"/>
            <a:ext cx="376444" cy="253772"/>
            <a:chOff x="1777536" y="2014866"/>
            <a:chExt cx="376444" cy="253772"/>
          </a:xfrm>
        </p:grpSpPr>
        <p:sp>
          <p:nvSpPr>
            <p:cNvPr id="11105" name="Google Shape;11105;p7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4"/>
          <p:cNvGrpSpPr/>
          <p:nvPr/>
        </p:nvGrpSpPr>
        <p:grpSpPr>
          <a:xfrm>
            <a:off x="1309875" y="2057326"/>
            <a:ext cx="374154" cy="169680"/>
            <a:chOff x="1309875" y="2057326"/>
            <a:chExt cx="374154" cy="169680"/>
          </a:xfrm>
        </p:grpSpPr>
        <p:sp>
          <p:nvSpPr>
            <p:cNvPr id="11111" name="Google Shape;11111;p7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74"/>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3" name="Google Shape;11123;p74"/>
          <p:cNvGrpSpPr/>
          <p:nvPr/>
        </p:nvGrpSpPr>
        <p:grpSpPr>
          <a:xfrm>
            <a:off x="2347450" y="1954564"/>
            <a:ext cx="113639" cy="373168"/>
            <a:chOff x="2347450" y="1954564"/>
            <a:chExt cx="113639" cy="373168"/>
          </a:xfrm>
        </p:grpSpPr>
        <p:sp>
          <p:nvSpPr>
            <p:cNvPr id="11124" name="Google Shape;11124;p7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6" name="Google Shape;11126;p74"/>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74"/>
          <p:cNvGrpSpPr/>
          <p:nvPr/>
        </p:nvGrpSpPr>
        <p:grpSpPr>
          <a:xfrm>
            <a:off x="3110102" y="1499880"/>
            <a:ext cx="330613" cy="358379"/>
            <a:chOff x="3110102" y="1499880"/>
            <a:chExt cx="330613" cy="358379"/>
          </a:xfrm>
        </p:grpSpPr>
        <p:sp>
          <p:nvSpPr>
            <p:cNvPr id="11128" name="Google Shape;11128;p7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74"/>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6" name="Google Shape;11136;p74"/>
          <p:cNvGrpSpPr/>
          <p:nvPr/>
        </p:nvGrpSpPr>
        <p:grpSpPr>
          <a:xfrm>
            <a:off x="3485575" y="1999759"/>
            <a:ext cx="373772" cy="284050"/>
            <a:chOff x="3531200" y="1999759"/>
            <a:chExt cx="373772" cy="284050"/>
          </a:xfrm>
        </p:grpSpPr>
        <p:sp>
          <p:nvSpPr>
            <p:cNvPr id="11137" name="Google Shape;11137;p7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4"/>
          <p:cNvGrpSpPr/>
          <p:nvPr/>
        </p:nvGrpSpPr>
        <p:grpSpPr>
          <a:xfrm>
            <a:off x="2667058" y="1500293"/>
            <a:ext cx="330231" cy="359015"/>
            <a:chOff x="2667058" y="1500293"/>
            <a:chExt cx="330231" cy="359015"/>
          </a:xfrm>
        </p:grpSpPr>
        <p:sp>
          <p:nvSpPr>
            <p:cNvPr id="11142" name="Google Shape;11142;p7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74"/>
          <p:cNvGrpSpPr/>
          <p:nvPr/>
        </p:nvGrpSpPr>
        <p:grpSpPr>
          <a:xfrm>
            <a:off x="3567553" y="1499912"/>
            <a:ext cx="320022" cy="359778"/>
            <a:chOff x="3567553" y="1499912"/>
            <a:chExt cx="320022" cy="359778"/>
          </a:xfrm>
        </p:grpSpPr>
        <p:sp>
          <p:nvSpPr>
            <p:cNvPr id="11161" name="Google Shape;11161;p7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74"/>
          <p:cNvGrpSpPr/>
          <p:nvPr/>
        </p:nvGrpSpPr>
        <p:grpSpPr>
          <a:xfrm>
            <a:off x="1309875" y="1499912"/>
            <a:ext cx="359015" cy="358633"/>
            <a:chOff x="1309875" y="1499912"/>
            <a:chExt cx="359015" cy="358633"/>
          </a:xfrm>
        </p:grpSpPr>
        <p:sp>
          <p:nvSpPr>
            <p:cNvPr id="11168" name="Google Shape;11168;p7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4"/>
          <p:cNvGrpSpPr/>
          <p:nvPr/>
        </p:nvGrpSpPr>
        <p:grpSpPr>
          <a:xfrm>
            <a:off x="2219466" y="1500293"/>
            <a:ext cx="330613" cy="359015"/>
            <a:chOff x="2219466" y="1500293"/>
            <a:chExt cx="330613" cy="359015"/>
          </a:xfrm>
        </p:grpSpPr>
        <p:sp>
          <p:nvSpPr>
            <p:cNvPr id="11178" name="Google Shape;11178;p7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74"/>
          <p:cNvGrpSpPr/>
          <p:nvPr/>
        </p:nvGrpSpPr>
        <p:grpSpPr>
          <a:xfrm>
            <a:off x="5343544" y="1509358"/>
            <a:ext cx="244676" cy="351095"/>
            <a:chOff x="5343544" y="1509358"/>
            <a:chExt cx="244676" cy="351095"/>
          </a:xfrm>
        </p:grpSpPr>
        <p:sp>
          <p:nvSpPr>
            <p:cNvPr id="11181" name="Google Shape;11181;p7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74"/>
          <p:cNvGrpSpPr/>
          <p:nvPr/>
        </p:nvGrpSpPr>
        <p:grpSpPr>
          <a:xfrm>
            <a:off x="4882340" y="1509358"/>
            <a:ext cx="246171" cy="351095"/>
            <a:chOff x="4882340" y="1509358"/>
            <a:chExt cx="246171" cy="351095"/>
          </a:xfrm>
        </p:grpSpPr>
        <p:sp>
          <p:nvSpPr>
            <p:cNvPr id="11185" name="Google Shape;11185;p7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74"/>
          <p:cNvGrpSpPr/>
          <p:nvPr/>
        </p:nvGrpSpPr>
        <p:grpSpPr>
          <a:xfrm>
            <a:off x="6273204" y="1509008"/>
            <a:ext cx="236343" cy="351445"/>
            <a:chOff x="6273204" y="1509008"/>
            <a:chExt cx="236343" cy="351445"/>
          </a:xfrm>
        </p:grpSpPr>
        <p:sp>
          <p:nvSpPr>
            <p:cNvPr id="11191" name="Google Shape;11191;p7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3" name="Google Shape;11193;p74"/>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74"/>
          <p:cNvGrpSpPr/>
          <p:nvPr/>
        </p:nvGrpSpPr>
        <p:grpSpPr>
          <a:xfrm>
            <a:off x="7219530" y="1508244"/>
            <a:ext cx="191625" cy="352209"/>
            <a:chOff x="7219530" y="1508244"/>
            <a:chExt cx="191625" cy="352209"/>
          </a:xfrm>
        </p:grpSpPr>
        <p:sp>
          <p:nvSpPr>
            <p:cNvPr id="11195" name="Google Shape;11195;p7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74"/>
          <p:cNvGrpSpPr/>
          <p:nvPr/>
        </p:nvGrpSpPr>
        <p:grpSpPr>
          <a:xfrm>
            <a:off x="7699309" y="1508626"/>
            <a:ext cx="154922" cy="351827"/>
            <a:chOff x="7699309" y="1508626"/>
            <a:chExt cx="154922" cy="351827"/>
          </a:xfrm>
        </p:grpSpPr>
        <p:sp>
          <p:nvSpPr>
            <p:cNvPr id="11198" name="Google Shape;11198;p7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74"/>
          <p:cNvGrpSpPr/>
          <p:nvPr/>
        </p:nvGrpSpPr>
        <p:grpSpPr>
          <a:xfrm>
            <a:off x="8161690" y="1509008"/>
            <a:ext cx="153396" cy="351064"/>
            <a:chOff x="8161690" y="1509008"/>
            <a:chExt cx="153396" cy="351064"/>
          </a:xfrm>
        </p:grpSpPr>
        <p:sp>
          <p:nvSpPr>
            <p:cNvPr id="11206" name="Google Shape;11206;p7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4"/>
          <p:cNvGrpSpPr/>
          <p:nvPr/>
        </p:nvGrpSpPr>
        <p:grpSpPr>
          <a:xfrm>
            <a:off x="6746940" y="1508881"/>
            <a:ext cx="213221" cy="352304"/>
            <a:chOff x="6746940" y="1508881"/>
            <a:chExt cx="213221" cy="352304"/>
          </a:xfrm>
        </p:grpSpPr>
        <p:sp>
          <p:nvSpPr>
            <p:cNvPr id="11211" name="Google Shape;11211;p7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74"/>
          <p:cNvGrpSpPr/>
          <p:nvPr/>
        </p:nvGrpSpPr>
        <p:grpSpPr>
          <a:xfrm>
            <a:off x="5770336" y="2007615"/>
            <a:ext cx="350682" cy="292097"/>
            <a:chOff x="5770336" y="2007615"/>
            <a:chExt cx="350682" cy="292097"/>
          </a:xfrm>
        </p:grpSpPr>
        <p:sp>
          <p:nvSpPr>
            <p:cNvPr id="11216" name="Google Shape;11216;p7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74"/>
          <p:cNvGrpSpPr/>
          <p:nvPr/>
        </p:nvGrpSpPr>
        <p:grpSpPr>
          <a:xfrm>
            <a:off x="5326878" y="1980358"/>
            <a:ext cx="350332" cy="346229"/>
            <a:chOff x="5326878" y="1980358"/>
            <a:chExt cx="350332" cy="346229"/>
          </a:xfrm>
        </p:grpSpPr>
        <p:sp>
          <p:nvSpPr>
            <p:cNvPr id="11221" name="Google Shape;11221;p7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5" name="Google Shape;11225;p74"/>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6" name="Google Shape;11226;p74"/>
          <p:cNvGrpSpPr/>
          <p:nvPr/>
        </p:nvGrpSpPr>
        <p:grpSpPr>
          <a:xfrm>
            <a:off x="4883835" y="1992571"/>
            <a:ext cx="350300" cy="323043"/>
            <a:chOff x="4883835" y="1992571"/>
            <a:chExt cx="350300" cy="323043"/>
          </a:xfrm>
        </p:grpSpPr>
        <p:sp>
          <p:nvSpPr>
            <p:cNvPr id="11227" name="Google Shape;11227;p7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4"/>
          <p:cNvGrpSpPr/>
          <p:nvPr/>
        </p:nvGrpSpPr>
        <p:grpSpPr>
          <a:xfrm>
            <a:off x="7548967" y="1978927"/>
            <a:ext cx="333285" cy="349950"/>
            <a:chOff x="7548967" y="1978927"/>
            <a:chExt cx="333285" cy="349950"/>
          </a:xfrm>
        </p:grpSpPr>
        <p:sp>
          <p:nvSpPr>
            <p:cNvPr id="11234" name="Google Shape;11234;p7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74"/>
          <p:cNvGrpSpPr/>
          <p:nvPr/>
        </p:nvGrpSpPr>
        <p:grpSpPr>
          <a:xfrm>
            <a:off x="6214142" y="1978927"/>
            <a:ext cx="346515" cy="350300"/>
            <a:chOff x="6214142" y="1978927"/>
            <a:chExt cx="346515" cy="350300"/>
          </a:xfrm>
        </p:grpSpPr>
        <p:sp>
          <p:nvSpPr>
            <p:cNvPr id="11242" name="Google Shape;11242;p7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74"/>
          <p:cNvGrpSpPr/>
          <p:nvPr/>
        </p:nvGrpSpPr>
        <p:grpSpPr>
          <a:xfrm>
            <a:off x="7105923" y="1978545"/>
            <a:ext cx="333285" cy="350682"/>
            <a:chOff x="7105923" y="1978545"/>
            <a:chExt cx="333285" cy="350682"/>
          </a:xfrm>
        </p:grpSpPr>
        <p:sp>
          <p:nvSpPr>
            <p:cNvPr id="11245" name="Google Shape;11245;p7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2" name="Google Shape;11252;p74"/>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4"/>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4" name="Google Shape;11254;p74"/>
          <p:cNvGrpSpPr/>
          <p:nvPr/>
        </p:nvGrpSpPr>
        <p:grpSpPr>
          <a:xfrm>
            <a:off x="3616406" y="2422352"/>
            <a:ext cx="203393" cy="351827"/>
            <a:chOff x="3616406" y="2422352"/>
            <a:chExt cx="203393" cy="351827"/>
          </a:xfrm>
        </p:grpSpPr>
        <p:sp>
          <p:nvSpPr>
            <p:cNvPr id="11255" name="Google Shape;11255;p7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74"/>
          <p:cNvGrpSpPr/>
          <p:nvPr/>
        </p:nvGrpSpPr>
        <p:grpSpPr>
          <a:xfrm>
            <a:off x="878187" y="2421970"/>
            <a:ext cx="272696" cy="351827"/>
            <a:chOff x="913012" y="2421970"/>
            <a:chExt cx="272696" cy="351827"/>
          </a:xfrm>
        </p:grpSpPr>
        <p:sp>
          <p:nvSpPr>
            <p:cNvPr id="11258" name="Google Shape;11258;p7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74"/>
          <p:cNvGrpSpPr/>
          <p:nvPr/>
        </p:nvGrpSpPr>
        <p:grpSpPr>
          <a:xfrm>
            <a:off x="2274743" y="2422352"/>
            <a:ext cx="255649" cy="351445"/>
            <a:chOff x="2274743" y="2422352"/>
            <a:chExt cx="255649" cy="351445"/>
          </a:xfrm>
        </p:grpSpPr>
        <p:sp>
          <p:nvSpPr>
            <p:cNvPr id="11263" name="Google Shape;11263;p7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74"/>
          <p:cNvGrpSpPr/>
          <p:nvPr/>
        </p:nvGrpSpPr>
        <p:grpSpPr>
          <a:xfrm>
            <a:off x="2708723" y="2421239"/>
            <a:ext cx="246552" cy="352558"/>
            <a:chOff x="2708723" y="2421239"/>
            <a:chExt cx="246552" cy="352558"/>
          </a:xfrm>
        </p:grpSpPr>
        <p:sp>
          <p:nvSpPr>
            <p:cNvPr id="11267" name="Google Shape;11267;p7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74"/>
          <p:cNvGrpSpPr/>
          <p:nvPr/>
        </p:nvGrpSpPr>
        <p:grpSpPr>
          <a:xfrm>
            <a:off x="1835485" y="2422352"/>
            <a:ext cx="259433" cy="350714"/>
            <a:chOff x="1835485" y="2422352"/>
            <a:chExt cx="259433" cy="350714"/>
          </a:xfrm>
        </p:grpSpPr>
        <p:sp>
          <p:nvSpPr>
            <p:cNvPr id="11270" name="Google Shape;11270;p7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74"/>
          <p:cNvGrpSpPr/>
          <p:nvPr/>
        </p:nvGrpSpPr>
        <p:grpSpPr>
          <a:xfrm>
            <a:off x="3150240" y="2422352"/>
            <a:ext cx="212489" cy="351445"/>
            <a:chOff x="3150240" y="2422352"/>
            <a:chExt cx="212489" cy="351445"/>
          </a:xfrm>
        </p:grpSpPr>
        <p:sp>
          <p:nvSpPr>
            <p:cNvPr id="11278" name="Google Shape;11278;p7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74"/>
          <p:cNvGrpSpPr/>
          <p:nvPr/>
        </p:nvGrpSpPr>
        <p:grpSpPr>
          <a:xfrm>
            <a:off x="1367060" y="2422129"/>
            <a:ext cx="269261" cy="352050"/>
            <a:chOff x="1367060" y="2422129"/>
            <a:chExt cx="269261" cy="352050"/>
          </a:xfrm>
        </p:grpSpPr>
        <p:sp>
          <p:nvSpPr>
            <p:cNvPr id="11281" name="Google Shape;11281;p7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5" name="Google Shape;11295;p74"/>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6" name="Google Shape;11296;p74"/>
          <p:cNvGrpSpPr/>
          <p:nvPr/>
        </p:nvGrpSpPr>
        <p:grpSpPr>
          <a:xfrm>
            <a:off x="4882690" y="2425405"/>
            <a:ext cx="274573" cy="350682"/>
            <a:chOff x="4882690" y="2425405"/>
            <a:chExt cx="274573" cy="350682"/>
          </a:xfrm>
        </p:grpSpPr>
        <p:sp>
          <p:nvSpPr>
            <p:cNvPr id="11297" name="Google Shape;11297;p7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74"/>
          <p:cNvGrpSpPr/>
          <p:nvPr/>
        </p:nvGrpSpPr>
        <p:grpSpPr>
          <a:xfrm>
            <a:off x="6627639" y="2443884"/>
            <a:ext cx="355993" cy="313247"/>
            <a:chOff x="6627639" y="2443884"/>
            <a:chExt cx="355993" cy="313247"/>
          </a:xfrm>
        </p:grpSpPr>
        <p:sp>
          <p:nvSpPr>
            <p:cNvPr id="11300" name="Google Shape;11300;p7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74"/>
          <p:cNvGrpSpPr/>
          <p:nvPr/>
        </p:nvGrpSpPr>
        <p:grpSpPr>
          <a:xfrm>
            <a:off x="6183451" y="2462140"/>
            <a:ext cx="351445" cy="277976"/>
            <a:chOff x="6183451" y="2462140"/>
            <a:chExt cx="351445" cy="277976"/>
          </a:xfrm>
        </p:grpSpPr>
        <p:sp>
          <p:nvSpPr>
            <p:cNvPr id="11304" name="Google Shape;11304;p7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74"/>
          <p:cNvGrpSpPr/>
          <p:nvPr/>
        </p:nvGrpSpPr>
        <p:grpSpPr>
          <a:xfrm>
            <a:off x="5735477" y="2429858"/>
            <a:ext cx="353354" cy="341299"/>
            <a:chOff x="5735477" y="2429858"/>
            <a:chExt cx="353354" cy="341299"/>
          </a:xfrm>
        </p:grpSpPr>
        <p:sp>
          <p:nvSpPr>
            <p:cNvPr id="11312" name="Google Shape;11312;p7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74"/>
          <p:cNvGrpSpPr/>
          <p:nvPr/>
        </p:nvGrpSpPr>
        <p:grpSpPr>
          <a:xfrm>
            <a:off x="5243735" y="2446973"/>
            <a:ext cx="405255" cy="275499"/>
            <a:chOff x="5283337" y="2478774"/>
            <a:chExt cx="358633" cy="243913"/>
          </a:xfrm>
        </p:grpSpPr>
        <p:sp>
          <p:nvSpPr>
            <p:cNvPr id="11319" name="Google Shape;11319;p7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74"/>
          <p:cNvGrpSpPr/>
          <p:nvPr/>
        </p:nvGrpSpPr>
        <p:grpSpPr>
          <a:xfrm>
            <a:off x="7964753" y="2470823"/>
            <a:ext cx="362068" cy="258670"/>
            <a:chOff x="7964753" y="2470823"/>
            <a:chExt cx="362068" cy="258670"/>
          </a:xfrm>
        </p:grpSpPr>
        <p:sp>
          <p:nvSpPr>
            <p:cNvPr id="11337" name="Google Shape;11337;p7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4"/>
          <p:cNvGrpSpPr/>
          <p:nvPr/>
        </p:nvGrpSpPr>
        <p:grpSpPr>
          <a:xfrm>
            <a:off x="7524349" y="2456447"/>
            <a:ext cx="350332" cy="288948"/>
            <a:chOff x="7524349" y="2456447"/>
            <a:chExt cx="350332" cy="288948"/>
          </a:xfrm>
        </p:grpSpPr>
        <p:sp>
          <p:nvSpPr>
            <p:cNvPr id="11347" name="Google Shape;11347;p7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74"/>
          <p:cNvGrpSpPr/>
          <p:nvPr/>
        </p:nvGrpSpPr>
        <p:grpSpPr>
          <a:xfrm>
            <a:off x="3972749" y="2894211"/>
            <a:ext cx="355230" cy="356725"/>
            <a:chOff x="3972749" y="2894211"/>
            <a:chExt cx="355230" cy="356725"/>
          </a:xfrm>
        </p:grpSpPr>
        <p:sp>
          <p:nvSpPr>
            <p:cNvPr id="11353" name="Google Shape;11353;p7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74"/>
          <p:cNvGrpSpPr/>
          <p:nvPr/>
        </p:nvGrpSpPr>
        <p:grpSpPr>
          <a:xfrm>
            <a:off x="3527797" y="2918796"/>
            <a:ext cx="355993" cy="307904"/>
            <a:chOff x="3527797" y="2918796"/>
            <a:chExt cx="355993" cy="307904"/>
          </a:xfrm>
        </p:grpSpPr>
        <p:sp>
          <p:nvSpPr>
            <p:cNvPr id="11359" name="Google Shape;11359;p7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4"/>
          <p:cNvGrpSpPr/>
          <p:nvPr/>
        </p:nvGrpSpPr>
        <p:grpSpPr>
          <a:xfrm>
            <a:off x="3082845" y="2920959"/>
            <a:ext cx="356375" cy="302338"/>
            <a:chOff x="3082845" y="2920959"/>
            <a:chExt cx="356375" cy="302338"/>
          </a:xfrm>
        </p:grpSpPr>
        <p:sp>
          <p:nvSpPr>
            <p:cNvPr id="11370" name="Google Shape;11370;p7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4"/>
          <p:cNvGrpSpPr/>
          <p:nvPr/>
        </p:nvGrpSpPr>
        <p:grpSpPr>
          <a:xfrm>
            <a:off x="2639038" y="2894942"/>
            <a:ext cx="355612" cy="355612"/>
            <a:chOff x="2639038" y="2894942"/>
            <a:chExt cx="355612" cy="355612"/>
          </a:xfrm>
        </p:grpSpPr>
        <p:sp>
          <p:nvSpPr>
            <p:cNvPr id="11373" name="Google Shape;11373;p7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4"/>
          <p:cNvGrpSpPr/>
          <p:nvPr/>
        </p:nvGrpSpPr>
        <p:grpSpPr>
          <a:xfrm>
            <a:off x="2194468" y="2938865"/>
            <a:ext cx="355993" cy="267766"/>
            <a:chOff x="2194468" y="2938865"/>
            <a:chExt cx="355993" cy="267766"/>
          </a:xfrm>
        </p:grpSpPr>
        <p:sp>
          <p:nvSpPr>
            <p:cNvPr id="11376" name="Google Shape;11376;p7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74"/>
          <p:cNvGrpSpPr/>
          <p:nvPr/>
        </p:nvGrpSpPr>
        <p:grpSpPr>
          <a:xfrm>
            <a:off x="1749897" y="2894561"/>
            <a:ext cx="355993" cy="355612"/>
            <a:chOff x="1749897" y="2894561"/>
            <a:chExt cx="355993" cy="355612"/>
          </a:xfrm>
        </p:grpSpPr>
        <p:sp>
          <p:nvSpPr>
            <p:cNvPr id="11397" name="Google Shape;11397;p7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74"/>
          <p:cNvGrpSpPr/>
          <p:nvPr/>
        </p:nvGrpSpPr>
        <p:grpSpPr>
          <a:xfrm>
            <a:off x="1305327" y="2894211"/>
            <a:ext cx="357520" cy="357488"/>
            <a:chOff x="1305327" y="2894211"/>
            <a:chExt cx="357520" cy="357488"/>
          </a:xfrm>
        </p:grpSpPr>
        <p:sp>
          <p:nvSpPr>
            <p:cNvPr id="11409" name="Google Shape;11409;p7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74"/>
          <p:cNvGrpSpPr/>
          <p:nvPr/>
        </p:nvGrpSpPr>
        <p:grpSpPr>
          <a:xfrm>
            <a:off x="853950" y="2894720"/>
            <a:ext cx="364104" cy="353290"/>
            <a:chOff x="853950" y="2894720"/>
            <a:chExt cx="364104" cy="353290"/>
          </a:xfrm>
        </p:grpSpPr>
        <p:sp>
          <p:nvSpPr>
            <p:cNvPr id="11415" name="Google Shape;11415;p7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4"/>
          <p:cNvGrpSpPr/>
          <p:nvPr/>
        </p:nvGrpSpPr>
        <p:grpSpPr>
          <a:xfrm>
            <a:off x="7066548" y="2912594"/>
            <a:ext cx="352209" cy="334938"/>
            <a:chOff x="7066548" y="2912594"/>
            <a:chExt cx="352209" cy="334938"/>
          </a:xfrm>
        </p:grpSpPr>
        <p:sp>
          <p:nvSpPr>
            <p:cNvPr id="11423" name="Google Shape;11423;p7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74"/>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4"/>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1" name="Google Shape;11431;p74"/>
          <p:cNvGrpSpPr/>
          <p:nvPr/>
        </p:nvGrpSpPr>
        <p:grpSpPr>
          <a:xfrm>
            <a:off x="7541397" y="2904802"/>
            <a:ext cx="318495" cy="352209"/>
            <a:chOff x="7541397" y="2904802"/>
            <a:chExt cx="318495" cy="352209"/>
          </a:xfrm>
        </p:grpSpPr>
        <p:sp>
          <p:nvSpPr>
            <p:cNvPr id="11432" name="Google Shape;11432;p7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4"/>
          <p:cNvGrpSpPr/>
          <p:nvPr/>
        </p:nvGrpSpPr>
        <p:grpSpPr>
          <a:xfrm>
            <a:off x="8003015" y="2904039"/>
            <a:ext cx="306759" cy="351445"/>
            <a:chOff x="8003015" y="2904039"/>
            <a:chExt cx="306759" cy="351445"/>
          </a:xfrm>
        </p:grpSpPr>
        <p:sp>
          <p:nvSpPr>
            <p:cNvPr id="11435" name="Google Shape;11435;p7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74"/>
          <p:cNvGrpSpPr/>
          <p:nvPr/>
        </p:nvGrpSpPr>
        <p:grpSpPr>
          <a:xfrm>
            <a:off x="5687770" y="2885496"/>
            <a:ext cx="369638" cy="369606"/>
            <a:chOff x="5687770" y="2885496"/>
            <a:chExt cx="369638" cy="369606"/>
          </a:xfrm>
        </p:grpSpPr>
        <p:sp>
          <p:nvSpPr>
            <p:cNvPr id="11442" name="Google Shape;11442;p7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4"/>
          <p:cNvGrpSpPr/>
          <p:nvPr/>
        </p:nvGrpSpPr>
        <p:grpSpPr>
          <a:xfrm>
            <a:off x="4881958" y="2904802"/>
            <a:ext cx="156417" cy="349537"/>
            <a:chOff x="4881958" y="2904802"/>
            <a:chExt cx="156417" cy="349537"/>
          </a:xfrm>
        </p:grpSpPr>
        <p:sp>
          <p:nvSpPr>
            <p:cNvPr id="11453" name="Google Shape;11453;p7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74"/>
          <p:cNvGrpSpPr/>
          <p:nvPr/>
        </p:nvGrpSpPr>
        <p:grpSpPr>
          <a:xfrm>
            <a:off x="5230318" y="2886514"/>
            <a:ext cx="371133" cy="367443"/>
            <a:chOff x="5230318" y="2886514"/>
            <a:chExt cx="371133" cy="367443"/>
          </a:xfrm>
        </p:grpSpPr>
        <p:sp>
          <p:nvSpPr>
            <p:cNvPr id="11461" name="Google Shape;11461;p7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74"/>
          <p:cNvGrpSpPr/>
          <p:nvPr/>
        </p:nvGrpSpPr>
        <p:grpSpPr>
          <a:xfrm>
            <a:off x="5748358" y="3434578"/>
            <a:ext cx="352590" cy="182561"/>
            <a:chOff x="5748358" y="3434578"/>
            <a:chExt cx="352590" cy="182561"/>
          </a:xfrm>
        </p:grpSpPr>
        <p:sp>
          <p:nvSpPr>
            <p:cNvPr id="11471" name="Google Shape;11471;p7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4"/>
          <p:cNvGrpSpPr/>
          <p:nvPr/>
        </p:nvGrpSpPr>
        <p:grpSpPr>
          <a:xfrm>
            <a:off x="862283" y="4274771"/>
            <a:ext cx="341204" cy="359301"/>
            <a:chOff x="862283" y="4274771"/>
            <a:chExt cx="341204" cy="359301"/>
          </a:xfrm>
        </p:grpSpPr>
        <p:sp>
          <p:nvSpPr>
            <p:cNvPr id="11478" name="Google Shape;11478;p7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74"/>
          <p:cNvGrpSpPr/>
          <p:nvPr/>
        </p:nvGrpSpPr>
        <p:grpSpPr>
          <a:xfrm>
            <a:off x="1396957" y="4287365"/>
            <a:ext cx="301861" cy="332871"/>
            <a:chOff x="1396957" y="4287365"/>
            <a:chExt cx="301861" cy="332871"/>
          </a:xfrm>
        </p:grpSpPr>
        <p:sp>
          <p:nvSpPr>
            <p:cNvPr id="11482" name="Google Shape;11482;p7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4"/>
          <p:cNvGrpSpPr/>
          <p:nvPr/>
        </p:nvGrpSpPr>
        <p:grpSpPr>
          <a:xfrm>
            <a:off x="1865381" y="4277506"/>
            <a:ext cx="396131" cy="355612"/>
            <a:chOff x="1865381" y="4277506"/>
            <a:chExt cx="396131" cy="355612"/>
          </a:xfrm>
        </p:grpSpPr>
        <p:sp>
          <p:nvSpPr>
            <p:cNvPr id="11498" name="Google Shape;11498;p7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4"/>
          <p:cNvGrpSpPr/>
          <p:nvPr/>
        </p:nvGrpSpPr>
        <p:grpSpPr>
          <a:xfrm>
            <a:off x="2411823" y="4303999"/>
            <a:ext cx="334398" cy="299953"/>
            <a:chOff x="2411823" y="4303999"/>
            <a:chExt cx="334398" cy="299953"/>
          </a:xfrm>
        </p:grpSpPr>
        <p:sp>
          <p:nvSpPr>
            <p:cNvPr id="11505" name="Google Shape;11505;p7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74"/>
          <p:cNvGrpSpPr/>
          <p:nvPr/>
        </p:nvGrpSpPr>
        <p:grpSpPr>
          <a:xfrm>
            <a:off x="2903337" y="4279032"/>
            <a:ext cx="382519" cy="350682"/>
            <a:chOff x="2903337" y="4279032"/>
            <a:chExt cx="382519" cy="350682"/>
          </a:xfrm>
        </p:grpSpPr>
        <p:sp>
          <p:nvSpPr>
            <p:cNvPr id="11513" name="Google Shape;11513;p7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4"/>
          <p:cNvGrpSpPr/>
          <p:nvPr/>
        </p:nvGrpSpPr>
        <p:grpSpPr>
          <a:xfrm>
            <a:off x="3933342" y="4315767"/>
            <a:ext cx="383632" cy="276449"/>
            <a:chOff x="3933342" y="4315767"/>
            <a:chExt cx="383632" cy="276449"/>
          </a:xfrm>
        </p:grpSpPr>
        <p:sp>
          <p:nvSpPr>
            <p:cNvPr id="11529" name="Google Shape;11529;p7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74"/>
          <p:cNvGrpSpPr/>
          <p:nvPr/>
        </p:nvGrpSpPr>
        <p:grpSpPr>
          <a:xfrm>
            <a:off x="3441065" y="4302505"/>
            <a:ext cx="337069" cy="302593"/>
            <a:chOff x="3441065" y="4302505"/>
            <a:chExt cx="337069" cy="302593"/>
          </a:xfrm>
        </p:grpSpPr>
        <p:sp>
          <p:nvSpPr>
            <p:cNvPr id="11536" name="Google Shape;11536;p7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4"/>
          <p:cNvGrpSpPr/>
          <p:nvPr/>
        </p:nvGrpSpPr>
        <p:grpSpPr>
          <a:xfrm>
            <a:off x="3532345" y="3362635"/>
            <a:ext cx="339328" cy="336274"/>
            <a:chOff x="3532345" y="3362635"/>
            <a:chExt cx="339328" cy="336274"/>
          </a:xfrm>
        </p:grpSpPr>
        <p:sp>
          <p:nvSpPr>
            <p:cNvPr id="11550" name="Google Shape;11550;p7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5" name="Google Shape;11555;p74"/>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74"/>
          <p:cNvGrpSpPr/>
          <p:nvPr/>
        </p:nvGrpSpPr>
        <p:grpSpPr>
          <a:xfrm>
            <a:off x="1883955" y="3808700"/>
            <a:ext cx="162873" cy="351445"/>
            <a:chOff x="1883955" y="3808700"/>
            <a:chExt cx="162873" cy="351445"/>
          </a:xfrm>
        </p:grpSpPr>
        <p:sp>
          <p:nvSpPr>
            <p:cNvPr id="11557" name="Google Shape;11557;p7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4"/>
          <p:cNvGrpSpPr/>
          <p:nvPr/>
        </p:nvGrpSpPr>
        <p:grpSpPr>
          <a:xfrm>
            <a:off x="939156" y="3809209"/>
            <a:ext cx="192007" cy="351318"/>
            <a:chOff x="939156" y="3809209"/>
            <a:chExt cx="192007" cy="351318"/>
          </a:xfrm>
        </p:grpSpPr>
        <p:sp>
          <p:nvSpPr>
            <p:cNvPr id="11560" name="Google Shape;11560;p7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74"/>
          <p:cNvGrpSpPr/>
          <p:nvPr/>
        </p:nvGrpSpPr>
        <p:grpSpPr>
          <a:xfrm>
            <a:off x="2306167" y="3809845"/>
            <a:ext cx="193915" cy="349155"/>
            <a:chOff x="2306167" y="3809845"/>
            <a:chExt cx="193915" cy="349155"/>
          </a:xfrm>
        </p:grpSpPr>
        <p:sp>
          <p:nvSpPr>
            <p:cNvPr id="11563" name="Google Shape;11563;p7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74"/>
          <p:cNvGrpSpPr/>
          <p:nvPr/>
        </p:nvGrpSpPr>
        <p:grpSpPr>
          <a:xfrm>
            <a:off x="1323901" y="3807173"/>
            <a:ext cx="356343" cy="356757"/>
            <a:chOff x="1323901" y="3807173"/>
            <a:chExt cx="356343" cy="356757"/>
          </a:xfrm>
        </p:grpSpPr>
        <p:sp>
          <p:nvSpPr>
            <p:cNvPr id="11571" name="Google Shape;11571;p7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5" name="Google Shape;11595;p74"/>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6" name="Google Shape;11596;p74"/>
          <p:cNvGrpSpPr/>
          <p:nvPr/>
        </p:nvGrpSpPr>
        <p:grpSpPr>
          <a:xfrm>
            <a:off x="859262" y="3353920"/>
            <a:ext cx="306759" cy="351445"/>
            <a:chOff x="859262" y="3353920"/>
            <a:chExt cx="306759" cy="351445"/>
          </a:xfrm>
        </p:grpSpPr>
        <p:sp>
          <p:nvSpPr>
            <p:cNvPr id="11597" name="Google Shape;11597;p7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2" name="Google Shape;11602;p74"/>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74"/>
          <p:cNvGrpSpPr/>
          <p:nvPr/>
        </p:nvGrpSpPr>
        <p:grpSpPr>
          <a:xfrm>
            <a:off x="3967437" y="3837102"/>
            <a:ext cx="364708" cy="295405"/>
            <a:chOff x="3967437" y="3837102"/>
            <a:chExt cx="364708" cy="295405"/>
          </a:xfrm>
        </p:grpSpPr>
        <p:sp>
          <p:nvSpPr>
            <p:cNvPr id="11604" name="Google Shape;11604;p7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9" name="Google Shape;11609;p74"/>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4"/>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4"/>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74"/>
          <p:cNvGrpSpPr/>
          <p:nvPr/>
        </p:nvGrpSpPr>
        <p:grpSpPr>
          <a:xfrm>
            <a:off x="5811827" y="3806451"/>
            <a:ext cx="283743" cy="308444"/>
            <a:chOff x="5964227" y="3858701"/>
            <a:chExt cx="283743" cy="308444"/>
          </a:xfrm>
        </p:grpSpPr>
        <p:sp>
          <p:nvSpPr>
            <p:cNvPr id="11613" name="Google Shape;11613;p7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4"/>
          <p:cNvGrpSpPr/>
          <p:nvPr/>
        </p:nvGrpSpPr>
        <p:grpSpPr>
          <a:xfrm>
            <a:off x="6243508" y="3873073"/>
            <a:ext cx="320372" cy="213602"/>
            <a:chOff x="6395908" y="3873073"/>
            <a:chExt cx="320372" cy="213602"/>
          </a:xfrm>
        </p:grpSpPr>
        <p:sp>
          <p:nvSpPr>
            <p:cNvPr id="11618" name="Google Shape;11618;p7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74"/>
          <p:cNvGrpSpPr/>
          <p:nvPr/>
        </p:nvGrpSpPr>
        <p:grpSpPr>
          <a:xfrm>
            <a:off x="7262890" y="3802816"/>
            <a:ext cx="357138" cy="352018"/>
            <a:chOff x="7415290" y="3802816"/>
            <a:chExt cx="357138" cy="352018"/>
          </a:xfrm>
        </p:grpSpPr>
        <p:sp>
          <p:nvSpPr>
            <p:cNvPr id="11629" name="Google Shape;11629;p7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4"/>
          <p:cNvGrpSpPr/>
          <p:nvPr/>
        </p:nvGrpSpPr>
        <p:grpSpPr>
          <a:xfrm>
            <a:off x="6737312" y="3833413"/>
            <a:ext cx="355230" cy="293401"/>
            <a:chOff x="6889712" y="3833413"/>
            <a:chExt cx="355230" cy="293401"/>
          </a:xfrm>
        </p:grpSpPr>
        <p:sp>
          <p:nvSpPr>
            <p:cNvPr id="11638" name="Google Shape;11638;p7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4"/>
          <p:cNvGrpSpPr/>
          <p:nvPr/>
        </p:nvGrpSpPr>
        <p:grpSpPr>
          <a:xfrm>
            <a:off x="7707152" y="3835870"/>
            <a:ext cx="282318" cy="337168"/>
            <a:chOff x="1635875" y="237775"/>
            <a:chExt cx="4370250" cy="5219325"/>
          </a:xfrm>
        </p:grpSpPr>
        <p:sp>
          <p:nvSpPr>
            <p:cNvPr id="11644" name="Google Shape;11644;p7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4"/>
          <p:cNvGrpSpPr/>
          <p:nvPr/>
        </p:nvGrpSpPr>
        <p:grpSpPr>
          <a:xfrm>
            <a:off x="3103963" y="3361140"/>
            <a:ext cx="297886" cy="337578"/>
            <a:chOff x="3103963" y="3361140"/>
            <a:chExt cx="297886" cy="337578"/>
          </a:xfrm>
        </p:grpSpPr>
        <p:sp>
          <p:nvSpPr>
            <p:cNvPr id="11647" name="Google Shape;11647;p7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74"/>
          <p:cNvGrpSpPr/>
          <p:nvPr/>
        </p:nvGrpSpPr>
        <p:grpSpPr>
          <a:xfrm>
            <a:off x="2667821" y="3361108"/>
            <a:ext cx="273046" cy="337801"/>
            <a:chOff x="2667821" y="3361108"/>
            <a:chExt cx="273046" cy="337801"/>
          </a:xfrm>
        </p:grpSpPr>
        <p:sp>
          <p:nvSpPr>
            <p:cNvPr id="11672" name="Google Shape;11672;p7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4"/>
          <p:cNvGrpSpPr/>
          <p:nvPr/>
        </p:nvGrpSpPr>
        <p:grpSpPr>
          <a:xfrm>
            <a:off x="2212469" y="3360313"/>
            <a:ext cx="282715" cy="338660"/>
            <a:chOff x="2212469" y="3360313"/>
            <a:chExt cx="282715" cy="338660"/>
          </a:xfrm>
        </p:grpSpPr>
        <p:sp>
          <p:nvSpPr>
            <p:cNvPr id="11692" name="Google Shape;11692;p7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74"/>
          <p:cNvGrpSpPr/>
          <p:nvPr/>
        </p:nvGrpSpPr>
        <p:grpSpPr>
          <a:xfrm>
            <a:off x="1768821" y="3361108"/>
            <a:ext cx="278739" cy="339073"/>
            <a:chOff x="1768821" y="3361108"/>
            <a:chExt cx="278739" cy="339073"/>
          </a:xfrm>
        </p:grpSpPr>
        <p:sp>
          <p:nvSpPr>
            <p:cNvPr id="11696" name="Google Shape;11696;p7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4"/>
          <p:cNvGrpSpPr/>
          <p:nvPr/>
        </p:nvGrpSpPr>
        <p:grpSpPr>
          <a:xfrm>
            <a:off x="5337883" y="3336873"/>
            <a:ext cx="307141" cy="376826"/>
            <a:chOff x="5337883" y="3336873"/>
            <a:chExt cx="307141" cy="376826"/>
          </a:xfrm>
        </p:grpSpPr>
        <p:sp>
          <p:nvSpPr>
            <p:cNvPr id="11708" name="Google Shape;11708;p7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74"/>
          <p:cNvGrpSpPr/>
          <p:nvPr/>
        </p:nvGrpSpPr>
        <p:grpSpPr>
          <a:xfrm>
            <a:off x="4883835" y="3337255"/>
            <a:ext cx="323425" cy="377557"/>
            <a:chOff x="4883835" y="3337255"/>
            <a:chExt cx="323425" cy="377557"/>
          </a:xfrm>
        </p:grpSpPr>
        <p:sp>
          <p:nvSpPr>
            <p:cNvPr id="11711" name="Google Shape;11711;p7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74"/>
          <p:cNvGrpSpPr/>
          <p:nvPr/>
        </p:nvGrpSpPr>
        <p:grpSpPr>
          <a:xfrm>
            <a:off x="6193310" y="3407289"/>
            <a:ext cx="352590" cy="237488"/>
            <a:chOff x="6193310" y="3407289"/>
            <a:chExt cx="352590" cy="237488"/>
          </a:xfrm>
        </p:grpSpPr>
        <p:sp>
          <p:nvSpPr>
            <p:cNvPr id="11715" name="Google Shape;11715;p7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74"/>
          <p:cNvGrpSpPr/>
          <p:nvPr/>
        </p:nvGrpSpPr>
        <p:grpSpPr>
          <a:xfrm>
            <a:off x="6637117" y="3397843"/>
            <a:ext cx="353735" cy="254504"/>
            <a:chOff x="6637117" y="3397843"/>
            <a:chExt cx="353735" cy="254504"/>
          </a:xfrm>
        </p:grpSpPr>
        <p:sp>
          <p:nvSpPr>
            <p:cNvPr id="11721" name="Google Shape;11721;p7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74"/>
          <p:cNvGrpSpPr/>
          <p:nvPr/>
        </p:nvGrpSpPr>
        <p:grpSpPr>
          <a:xfrm>
            <a:off x="7075994" y="3349531"/>
            <a:ext cx="360637" cy="352336"/>
            <a:chOff x="7075994" y="3349531"/>
            <a:chExt cx="360637" cy="352336"/>
          </a:xfrm>
        </p:grpSpPr>
        <p:sp>
          <p:nvSpPr>
            <p:cNvPr id="11728" name="Google Shape;11728;p7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4"/>
          <p:cNvGrpSpPr/>
          <p:nvPr/>
        </p:nvGrpSpPr>
        <p:grpSpPr>
          <a:xfrm>
            <a:off x="7651983" y="3349181"/>
            <a:ext cx="107183" cy="352399"/>
            <a:chOff x="7651983" y="3349181"/>
            <a:chExt cx="107183" cy="352399"/>
          </a:xfrm>
        </p:grpSpPr>
        <p:sp>
          <p:nvSpPr>
            <p:cNvPr id="11736" name="Google Shape;11736;p7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74"/>
          <p:cNvGrpSpPr/>
          <p:nvPr/>
        </p:nvGrpSpPr>
        <p:grpSpPr>
          <a:xfrm>
            <a:off x="7973468" y="3382322"/>
            <a:ext cx="352590" cy="287072"/>
            <a:chOff x="7973468" y="3382322"/>
            <a:chExt cx="352590" cy="287072"/>
          </a:xfrm>
        </p:grpSpPr>
        <p:sp>
          <p:nvSpPr>
            <p:cNvPr id="11739" name="Google Shape;11739;p7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4" name="Shape 11754"/>
        <p:cNvGrpSpPr/>
        <p:nvPr/>
      </p:nvGrpSpPr>
      <p:grpSpPr>
        <a:xfrm>
          <a:off x="0" y="0"/>
          <a:ext cx="0" cy="0"/>
          <a:chOff x="0" y="0"/>
          <a:chExt cx="0" cy="0"/>
        </a:xfrm>
      </p:grpSpPr>
      <p:sp>
        <p:nvSpPr>
          <p:cNvPr id="11755" name="Google Shape;11755;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756" name="Google Shape;11756;p75"/>
          <p:cNvGrpSpPr/>
          <p:nvPr/>
        </p:nvGrpSpPr>
        <p:grpSpPr>
          <a:xfrm>
            <a:off x="849677" y="1500658"/>
            <a:ext cx="347872" cy="347488"/>
            <a:chOff x="849677" y="1500658"/>
            <a:chExt cx="347872" cy="347488"/>
          </a:xfrm>
        </p:grpSpPr>
        <p:sp>
          <p:nvSpPr>
            <p:cNvPr id="11757" name="Google Shape;11757;p7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75"/>
          <p:cNvGrpSpPr/>
          <p:nvPr/>
        </p:nvGrpSpPr>
        <p:grpSpPr>
          <a:xfrm>
            <a:off x="1415853" y="1500658"/>
            <a:ext cx="315872" cy="347488"/>
            <a:chOff x="1415853" y="1500658"/>
            <a:chExt cx="315872" cy="347488"/>
          </a:xfrm>
        </p:grpSpPr>
        <p:sp>
          <p:nvSpPr>
            <p:cNvPr id="11764" name="Google Shape;11764;p7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5"/>
          <p:cNvGrpSpPr/>
          <p:nvPr/>
        </p:nvGrpSpPr>
        <p:grpSpPr>
          <a:xfrm>
            <a:off x="4697389" y="1500658"/>
            <a:ext cx="347520" cy="347104"/>
            <a:chOff x="4697389" y="1500658"/>
            <a:chExt cx="347520" cy="347104"/>
          </a:xfrm>
        </p:grpSpPr>
        <p:sp>
          <p:nvSpPr>
            <p:cNvPr id="11769" name="Google Shape;11769;p7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5"/>
          <p:cNvGrpSpPr/>
          <p:nvPr/>
        </p:nvGrpSpPr>
        <p:grpSpPr>
          <a:xfrm>
            <a:off x="3603533" y="1964946"/>
            <a:ext cx="347520" cy="353760"/>
            <a:chOff x="3603533" y="1964946"/>
            <a:chExt cx="347520" cy="353760"/>
          </a:xfrm>
        </p:grpSpPr>
        <p:sp>
          <p:nvSpPr>
            <p:cNvPr id="11773" name="Google Shape;11773;p7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5"/>
          <p:cNvGrpSpPr/>
          <p:nvPr/>
        </p:nvGrpSpPr>
        <p:grpSpPr>
          <a:xfrm>
            <a:off x="1950765" y="1964338"/>
            <a:ext cx="357792" cy="352448"/>
            <a:chOff x="1950765" y="1964338"/>
            <a:chExt cx="357792" cy="352448"/>
          </a:xfrm>
        </p:grpSpPr>
        <p:sp>
          <p:nvSpPr>
            <p:cNvPr id="11777" name="Google Shape;11777;p7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75"/>
          <p:cNvGrpSpPr/>
          <p:nvPr/>
        </p:nvGrpSpPr>
        <p:grpSpPr>
          <a:xfrm>
            <a:off x="7435629" y="1964690"/>
            <a:ext cx="367712" cy="353248"/>
            <a:chOff x="7435629" y="1964690"/>
            <a:chExt cx="367712" cy="353248"/>
          </a:xfrm>
        </p:grpSpPr>
        <p:sp>
          <p:nvSpPr>
            <p:cNvPr id="11782" name="Google Shape;11782;p7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75"/>
          <p:cNvGrpSpPr/>
          <p:nvPr/>
        </p:nvGrpSpPr>
        <p:grpSpPr>
          <a:xfrm>
            <a:off x="2512749" y="1965042"/>
            <a:ext cx="333024" cy="352896"/>
            <a:chOff x="2512749" y="1965042"/>
            <a:chExt cx="333024" cy="352896"/>
          </a:xfrm>
        </p:grpSpPr>
        <p:sp>
          <p:nvSpPr>
            <p:cNvPr id="11787" name="Google Shape;11787;p7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5"/>
          <p:cNvGrpSpPr/>
          <p:nvPr/>
        </p:nvGrpSpPr>
        <p:grpSpPr>
          <a:xfrm>
            <a:off x="1398317" y="1981778"/>
            <a:ext cx="365792" cy="335392"/>
            <a:chOff x="1398317" y="1981778"/>
            <a:chExt cx="365792" cy="335392"/>
          </a:xfrm>
        </p:grpSpPr>
        <p:sp>
          <p:nvSpPr>
            <p:cNvPr id="11793" name="Google Shape;11793;p7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75"/>
          <p:cNvGrpSpPr/>
          <p:nvPr/>
        </p:nvGrpSpPr>
        <p:grpSpPr>
          <a:xfrm>
            <a:off x="3052237" y="2003570"/>
            <a:ext cx="353600" cy="314752"/>
            <a:chOff x="3052237" y="2003570"/>
            <a:chExt cx="353600" cy="314752"/>
          </a:xfrm>
        </p:grpSpPr>
        <p:sp>
          <p:nvSpPr>
            <p:cNvPr id="11800" name="Google Shape;11800;p7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75"/>
          <p:cNvGrpSpPr/>
          <p:nvPr/>
        </p:nvGrpSpPr>
        <p:grpSpPr>
          <a:xfrm>
            <a:off x="1404013" y="2958066"/>
            <a:ext cx="368096" cy="223968"/>
            <a:chOff x="1404013" y="2958066"/>
            <a:chExt cx="368096" cy="223968"/>
          </a:xfrm>
        </p:grpSpPr>
        <p:sp>
          <p:nvSpPr>
            <p:cNvPr id="11804" name="Google Shape;11804;p7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6" name="Google Shape;11806;p75"/>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5"/>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8" name="Google Shape;11808;p75"/>
          <p:cNvGrpSpPr/>
          <p:nvPr/>
        </p:nvGrpSpPr>
        <p:grpSpPr>
          <a:xfrm>
            <a:off x="1951149" y="2885202"/>
            <a:ext cx="370368" cy="367328"/>
            <a:chOff x="1951149" y="2885202"/>
            <a:chExt cx="370368" cy="367328"/>
          </a:xfrm>
        </p:grpSpPr>
        <p:sp>
          <p:nvSpPr>
            <p:cNvPr id="11809" name="Google Shape;11809;p7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75"/>
          <p:cNvGrpSpPr/>
          <p:nvPr/>
        </p:nvGrpSpPr>
        <p:grpSpPr>
          <a:xfrm>
            <a:off x="2501677" y="2906162"/>
            <a:ext cx="367328" cy="327296"/>
            <a:chOff x="2501677" y="2906162"/>
            <a:chExt cx="367328" cy="327296"/>
          </a:xfrm>
        </p:grpSpPr>
        <p:sp>
          <p:nvSpPr>
            <p:cNvPr id="11813" name="Google Shape;11813;p7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6" name="Google Shape;11816;p75"/>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7" name="Google Shape;11817;p75"/>
          <p:cNvGrpSpPr/>
          <p:nvPr/>
        </p:nvGrpSpPr>
        <p:grpSpPr>
          <a:xfrm>
            <a:off x="3050317" y="2893714"/>
            <a:ext cx="367712" cy="354240"/>
            <a:chOff x="3050317" y="2893714"/>
            <a:chExt cx="367712" cy="354240"/>
          </a:xfrm>
        </p:grpSpPr>
        <p:sp>
          <p:nvSpPr>
            <p:cNvPr id="11818" name="Google Shape;11818;p7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0" name="Google Shape;11820;p75"/>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5"/>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2" name="Google Shape;11822;p75"/>
          <p:cNvGrpSpPr/>
          <p:nvPr/>
        </p:nvGrpSpPr>
        <p:grpSpPr>
          <a:xfrm>
            <a:off x="7531277" y="2886354"/>
            <a:ext cx="185184" cy="367296"/>
            <a:chOff x="7531277" y="2886354"/>
            <a:chExt cx="185184" cy="367296"/>
          </a:xfrm>
        </p:grpSpPr>
        <p:sp>
          <p:nvSpPr>
            <p:cNvPr id="11823" name="Google Shape;11823;p7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75"/>
          <p:cNvGrpSpPr/>
          <p:nvPr/>
        </p:nvGrpSpPr>
        <p:grpSpPr>
          <a:xfrm>
            <a:off x="6926637" y="2886738"/>
            <a:ext cx="297184" cy="367296"/>
            <a:chOff x="6926637" y="2886738"/>
            <a:chExt cx="297184" cy="367296"/>
          </a:xfrm>
        </p:grpSpPr>
        <p:sp>
          <p:nvSpPr>
            <p:cNvPr id="11827" name="Google Shape;11827;p7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0" name="Google Shape;11830;p75"/>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5"/>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2" name="Google Shape;11832;p75"/>
          <p:cNvGrpSpPr/>
          <p:nvPr/>
        </p:nvGrpSpPr>
        <p:grpSpPr>
          <a:xfrm>
            <a:off x="6340653" y="2886354"/>
            <a:ext cx="370368" cy="368064"/>
            <a:chOff x="6340653" y="2886354"/>
            <a:chExt cx="370368" cy="368064"/>
          </a:xfrm>
        </p:grpSpPr>
        <p:sp>
          <p:nvSpPr>
            <p:cNvPr id="11833" name="Google Shape;11833;p7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75"/>
          <p:cNvGrpSpPr/>
          <p:nvPr/>
        </p:nvGrpSpPr>
        <p:grpSpPr>
          <a:xfrm>
            <a:off x="5246797" y="1981426"/>
            <a:ext cx="354752" cy="336512"/>
            <a:chOff x="5246797" y="1981426"/>
            <a:chExt cx="354752" cy="336512"/>
          </a:xfrm>
        </p:grpSpPr>
        <p:sp>
          <p:nvSpPr>
            <p:cNvPr id="11840" name="Google Shape;11840;p7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75"/>
          <p:cNvGrpSpPr/>
          <p:nvPr/>
        </p:nvGrpSpPr>
        <p:grpSpPr>
          <a:xfrm>
            <a:off x="4148749" y="2102066"/>
            <a:ext cx="355136" cy="216256"/>
            <a:chOff x="4148749" y="2102066"/>
            <a:chExt cx="355136" cy="216256"/>
          </a:xfrm>
        </p:grpSpPr>
        <p:sp>
          <p:nvSpPr>
            <p:cNvPr id="11843" name="Google Shape;11843;p7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75"/>
          <p:cNvGrpSpPr/>
          <p:nvPr/>
        </p:nvGrpSpPr>
        <p:grpSpPr>
          <a:xfrm>
            <a:off x="5794669" y="2001426"/>
            <a:ext cx="354752" cy="315360"/>
            <a:chOff x="5794669" y="2001426"/>
            <a:chExt cx="354752" cy="315360"/>
          </a:xfrm>
        </p:grpSpPr>
        <p:sp>
          <p:nvSpPr>
            <p:cNvPr id="11846" name="Google Shape;11846;p7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75"/>
          <p:cNvGrpSpPr/>
          <p:nvPr/>
        </p:nvGrpSpPr>
        <p:grpSpPr>
          <a:xfrm>
            <a:off x="6345229" y="2029842"/>
            <a:ext cx="352832" cy="289216"/>
            <a:chOff x="6345229" y="2029842"/>
            <a:chExt cx="352832" cy="289216"/>
          </a:xfrm>
        </p:grpSpPr>
        <p:sp>
          <p:nvSpPr>
            <p:cNvPr id="11849" name="Google Shape;11849;p7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75"/>
          <p:cNvGrpSpPr/>
          <p:nvPr/>
        </p:nvGrpSpPr>
        <p:grpSpPr>
          <a:xfrm>
            <a:off x="4697389" y="2036338"/>
            <a:ext cx="354752" cy="281984"/>
            <a:chOff x="4697389" y="2036338"/>
            <a:chExt cx="354752" cy="281984"/>
          </a:xfrm>
        </p:grpSpPr>
        <p:sp>
          <p:nvSpPr>
            <p:cNvPr id="11852" name="Google Shape;11852;p7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5"/>
          <p:cNvGrpSpPr/>
          <p:nvPr/>
        </p:nvGrpSpPr>
        <p:grpSpPr>
          <a:xfrm>
            <a:off x="1404013" y="2424754"/>
            <a:ext cx="353600" cy="354944"/>
            <a:chOff x="1404013" y="2424754"/>
            <a:chExt cx="353600" cy="354944"/>
          </a:xfrm>
        </p:grpSpPr>
        <p:sp>
          <p:nvSpPr>
            <p:cNvPr id="11855" name="Google Shape;11855;p7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75"/>
          <p:cNvGrpSpPr/>
          <p:nvPr/>
        </p:nvGrpSpPr>
        <p:grpSpPr>
          <a:xfrm>
            <a:off x="854253" y="2428274"/>
            <a:ext cx="355104" cy="351040"/>
            <a:chOff x="854253" y="2428274"/>
            <a:chExt cx="355104" cy="351040"/>
          </a:xfrm>
        </p:grpSpPr>
        <p:sp>
          <p:nvSpPr>
            <p:cNvPr id="11861" name="Google Shape;11861;p7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75"/>
          <p:cNvGrpSpPr/>
          <p:nvPr/>
        </p:nvGrpSpPr>
        <p:grpSpPr>
          <a:xfrm>
            <a:off x="6896909" y="2440946"/>
            <a:ext cx="354752" cy="275904"/>
            <a:chOff x="6896909" y="2440946"/>
            <a:chExt cx="354752" cy="275904"/>
          </a:xfrm>
        </p:grpSpPr>
        <p:sp>
          <p:nvSpPr>
            <p:cNvPr id="11864" name="Google Shape;11864;p7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6" name="Google Shape;11866;p75"/>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75"/>
          <p:cNvGrpSpPr/>
          <p:nvPr/>
        </p:nvGrpSpPr>
        <p:grpSpPr>
          <a:xfrm>
            <a:off x="5265069" y="2424754"/>
            <a:ext cx="321984" cy="354560"/>
            <a:chOff x="5265069" y="2424754"/>
            <a:chExt cx="321984" cy="354560"/>
          </a:xfrm>
        </p:grpSpPr>
        <p:sp>
          <p:nvSpPr>
            <p:cNvPr id="11868" name="Google Shape;11868;p7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5"/>
          <p:cNvGrpSpPr/>
          <p:nvPr/>
        </p:nvGrpSpPr>
        <p:grpSpPr>
          <a:xfrm>
            <a:off x="4150669" y="2466770"/>
            <a:ext cx="355104" cy="259584"/>
            <a:chOff x="4150669" y="2466770"/>
            <a:chExt cx="355104" cy="259584"/>
          </a:xfrm>
        </p:grpSpPr>
        <p:sp>
          <p:nvSpPr>
            <p:cNvPr id="11871" name="Google Shape;11871;p7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75"/>
          <p:cNvGrpSpPr/>
          <p:nvPr/>
        </p:nvGrpSpPr>
        <p:grpSpPr>
          <a:xfrm>
            <a:off x="4699693" y="2424946"/>
            <a:ext cx="354336" cy="353984"/>
            <a:chOff x="4699693" y="2424946"/>
            <a:chExt cx="354336" cy="353984"/>
          </a:xfrm>
        </p:grpSpPr>
        <p:sp>
          <p:nvSpPr>
            <p:cNvPr id="11876" name="Google Shape;11876;p7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8" name="Google Shape;11878;p75"/>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5"/>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0" name="Google Shape;11880;p75"/>
          <p:cNvGrpSpPr/>
          <p:nvPr/>
        </p:nvGrpSpPr>
        <p:grpSpPr>
          <a:xfrm>
            <a:off x="1953037" y="2552242"/>
            <a:ext cx="355136" cy="227072"/>
            <a:chOff x="1953037" y="2552242"/>
            <a:chExt cx="355136" cy="227072"/>
          </a:xfrm>
        </p:grpSpPr>
        <p:sp>
          <p:nvSpPr>
            <p:cNvPr id="11881" name="Google Shape;11881;p7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75"/>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4" name="Google Shape;11884;p75"/>
          <p:cNvGrpSpPr/>
          <p:nvPr/>
        </p:nvGrpSpPr>
        <p:grpSpPr>
          <a:xfrm>
            <a:off x="2500941" y="2527218"/>
            <a:ext cx="355104" cy="250944"/>
            <a:chOff x="2500941" y="2527218"/>
            <a:chExt cx="355104" cy="250944"/>
          </a:xfrm>
        </p:grpSpPr>
        <p:sp>
          <p:nvSpPr>
            <p:cNvPr id="11885" name="Google Shape;11885;p7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0" name="Google Shape;11890;p75"/>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1" name="Google Shape;11891;p75"/>
          <p:cNvGrpSpPr/>
          <p:nvPr/>
        </p:nvGrpSpPr>
        <p:grpSpPr>
          <a:xfrm>
            <a:off x="7993805" y="2427122"/>
            <a:ext cx="356256" cy="351808"/>
            <a:chOff x="7993805" y="2427122"/>
            <a:chExt cx="356256" cy="351808"/>
          </a:xfrm>
        </p:grpSpPr>
        <p:sp>
          <p:nvSpPr>
            <p:cNvPr id="11892" name="Google Shape;11892;p7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75"/>
          <p:cNvGrpSpPr/>
          <p:nvPr/>
        </p:nvGrpSpPr>
        <p:grpSpPr>
          <a:xfrm>
            <a:off x="878637" y="1965010"/>
            <a:ext cx="308640" cy="353312"/>
            <a:chOff x="878637" y="1965010"/>
            <a:chExt cx="308640" cy="353312"/>
          </a:xfrm>
        </p:grpSpPr>
        <p:sp>
          <p:nvSpPr>
            <p:cNvPr id="11896" name="Google Shape;11896;p7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75"/>
          <p:cNvGrpSpPr/>
          <p:nvPr/>
        </p:nvGrpSpPr>
        <p:grpSpPr>
          <a:xfrm>
            <a:off x="6896141" y="1964722"/>
            <a:ext cx="348256" cy="352448"/>
            <a:chOff x="6896141" y="1964722"/>
            <a:chExt cx="348256" cy="352448"/>
          </a:xfrm>
        </p:grpSpPr>
        <p:sp>
          <p:nvSpPr>
            <p:cNvPr id="11900" name="Google Shape;11900;p7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75"/>
          <p:cNvGrpSpPr/>
          <p:nvPr/>
        </p:nvGrpSpPr>
        <p:grpSpPr>
          <a:xfrm>
            <a:off x="7989997" y="2015378"/>
            <a:ext cx="355136" cy="303328"/>
            <a:chOff x="7989997" y="2015378"/>
            <a:chExt cx="355136" cy="303328"/>
          </a:xfrm>
        </p:grpSpPr>
        <p:sp>
          <p:nvSpPr>
            <p:cNvPr id="11904" name="Google Shape;11904;p7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75"/>
          <p:cNvGrpSpPr/>
          <p:nvPr/>
        </p:nvGrpSpPr>
        <p:grpSpPr>
          <a:xfrm>
            <a:off x="3598221" y="1509362"/>
            <a:ext cx="348640" cy="330784"/>
            <a:chOff x="3598221" y="1509362"/>
            <a:chExt cx="348640" cy="330784"/>
          </a:xfrm>
        </p:grpSpPr>
        <p:sp>
          <p:nvSpPr>
            <p:cNvPr id="11908" name="Google Shape;11908;p7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5"/>
          <p:cNvGrpSpPr/>
          <p:nvPr/>
        </p:nvGrpSpPr>
        <p:grpSpPr>
          <a:xfrm>
            <a:off x="5246797" y="1500658"/>
            <a:ext cx="347872" cy="347488"/>
            <a:chOff x="5246797" y="1500658"/>
            <a:chExt cx="347872" cy="347488"/>
          </a:xfrm>
        </p:grpSpPr>
        <p:sp>
          <p:nvSpPr>
            <p:cNvPr id="11913" name="Google Shape;11913;p7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75"/>
          <p:cNvGrpSpPr/>
          <p:nvPr/>
        </p:nvGrpSpPr>
        <p:grpSpPr>
          <a:xfrm>
            <a:off x="5796589" y="1500658"/>
            <a:ext cx="349024" cy="346752"/>
            <a:chOff x="5796589" y="1500658"/>
            <a:chExt cx="349024" cy="346752"/>
          </a:xfrm>
        </p:grpSpPr>
        <p:sp>
          <p:nvSpPr>
            <p:cNvPr id="11918" name="Google Shape;11918;p7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9" name="Google Shape;11919;p75"/>
            <p:cNvGrpSpPr/>
            <p:nvPr/>
          </p:nvGrpSpPr>
          <p:grpSpPr>
            <a:xfrm>
              <a:off x="5796589" y="1500658"/>
              <a:ext cx="349024" cy="346752"/>
              <a:chOff x="5796589" y="1500658"/>
              <a:chExt cx="349024" cy="346752"/>
            </a:xfrm>
          </p:grpSpPr>
          <p:sp>
            <p:nvSpPr>
              <p:cNvPr id="11920" name="Google Shape;11920;p7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4" name="Google Shape;11924;p75"/>
          <p:cNvGrpSpPr/>
          <p:nvPr/>
        </p:nvGrpSpPr>
        <p:grpSpPr>
          <a:xfrm>
            <a:off x="6895373" y="1502578"/>
            <a:ext cx="348640" cy="343296"/>
            <a:chOff x="6895373" y="1502578"/>
            <a:chExt cx="348640" cy="343296"/>
          </a:xfrm>
        </p:grpSpPr>
        <p:sp>
          <p:nvSpPr>
            <p:cNvPr id="11925" name="Google Shape;11925;p7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5"/>
          <p:cNvGrpSpPr/>
          <p:nvPr/>
        </p:nvGrpSpPr>
        <p:grpSpPr>
          <a:xfrm>
            <a:off x="4147597" y="1505458"/>
            <a:ext cx="347904" cy="336992"/>
            <a:chOff x="4147597" y="1505458"/>
            <a:chExt cx="347904" cy="336992"/>
          </a:xfrm>
        </p:grpSpPr>
        <p:sp>
          <p:nvSpPr>
            <p:cNvPr id="11929" name="Google Shape;11929;p7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5"/>
          <p:cNvGrpSpPr/>
          <p:nvPr/>
        </p:nvGrpSpPr>
        <p:grpSpPr>
          <a:xfrm>
            <a:off x="2499405" y="1499890"/>
            <a:ext cx="347488" cy="348256"/>
            <a:chOff x="2499405" y="1499890"/>
            <a:chExt cx="347488" cy="348256"/>
          </a:xfrm>
        </p:grpSpPr>
        <p:sp>
          <p:nvSpPr>
            <p:cNvPr id="11937" name="Google Shape;11937;p7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75"/>
          <p:cNvGrpSpPr/>
          <p:nvPr/>
        </p:nvGrpSpPr>
        <p:grpSpPr>
          <a:xfrm>
            <a:off x="1956845" y="1500498"/>
            <a:ext cx="331520" cy="348032"/>
            <a:chOff x="1956845" y="1500498"/>
            <a:chExt cx="331520" cy="348032"/>
          </a:xfrm>
        </p:grpSpPr>
        <p:sp>
          <p:nvSpPr>
            <p:cNvPr id="11943" name="Google Shape;11943;p7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75"/>
          <p:cNvGrpSpPr/>
          <p:nvPr/>
        </p:nvGrpSpPr>
        <p:grpSpPr>
          <a:xfrm>
            <a:off x="6345613" y="1549874"/>
            <a:ext cx="348640" cy="250656"/>
            <a:chOff x="6345613" y="1549874"/>
            <a:chExt cx="348640" cy="250656"/>
          </a:xfrm>
        </p:grpSpPr>
        <p:sp>
          <p:nvSpPr>
            <p:cNvPr id="11956" name="Google Shape;11956;p7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5"/>
          <p:cNvGrpSpPr/>
          <p:nvPr/>
        </p:nvGrpSpPr>
        <p:grpSpPr>
          <a:xfrm>
            <a:off x="7444781" y="1507026"/>
            <a:ext cx="348640" cy="334272"/>
            <a:chOff x="7444781" y="1507026"/>
            <a:chExt cx="348640" cy="334272"/>
          </a:xfrm>
        </p:grpSpPr>
        <p:sp>
          <p:nvSpPr>
            <p:cNvPr id="11963" name="Google Shape;11963;p7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75"/>
          <p:cNvGrpSpPr/>
          <p:nvPr/>
        </p:nvGrpSpPr>
        <p:grpSpPr>
          <a:xfrm>
            <a:off x="7995341" y="1506738"/>
            <a:ext cx="347872" cy="334944"/>
            <a:chOff x="7995341" y="1506738"/>
            <a:chExt cx="347872" cy="334944"/>
          </a:xfrm>
        </p:grpSpPr>
        <p:sp>
          <p:nvSpPr>
            <p:cNvPr id="11969" name="Google Shape;11969;p7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75"/>
          <p:cNvGrpSpPr/>
          <p:nvPr/>
        </p:nvGrpSpPr>
        <p:grpSpPr>
          <a:xfrm>
            <a:off x="3048045" y="1522930"/>
            <a:ext cx="347872" cy="303904"/>
            <a:chOff x="3048045" y="1522930"/>
            <a:chExt cx="347872" cy="303904"/>
          </a:xfrm>
        </p:grpSpPr>
        <p:sp>
          <p:nvSpPr>
            <p:cNvPr id="11976" name="Google Shape;11976;p7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7" name="Google Shape;11977;p75"/>
            <p:cNvGrpSpPr/>
            <p:nvPr/>
          </p:nvGrpSpPr>
          <p:grpSpPr>
            <a:xfrm>
              <a:off x="3048045" y="1522930"/>
              <a:ext cx="347872" cy="303904"/>
              <a:chOff x="3048045" y="1522930"/>
              <a:chExt cx="347872" cy="303904"/>
            </a:xfrm>
          </p:grpSpPr>
          <p:sp>
            <p:nvSpPr>
              <p:cNvPr id="11978" name="Google Shape;11978;p7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0" name="Google Shape;11980;p75"/>
          <p:cNvGrpSpPr/>
          <p:nvPr/>
        </p:nvGrpSpPr>
        <p:grpSpPr>
          <a:xfrm>
            <a:off x="1133133" y="3351922"/>
            <a:ext cx="313984" cy="358560"/>
            <a:chOff x="1133133" y="3351922"/>
            <a:chExt cx="313984" cy="358560"/>
          </a:xfrm>
        </p:grpSpPr>
        <p:sp>
          <p:nvSpPr>
            <p:cNvPr id="11981" name="Google Shape;11981;p7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7" name="Google Shape;11997;p75"/>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8" name="Google Shape;11998;p75"/>
          <p:cNvGrpSpPr/>
          <p:nvPr/>
        </p:nvGrpSpPr>
        <p:grpSpPr>
          <a:xfrm>
            <a:off x="2795053" y="3352594"/>
            <a:ext cx="288448" cy="357120"/>
            <a:chOff x="2795053" y="3352594"/>
            <a:chExt cx="288448" cy="357120"/>
          </a:xfrm>
        </p:grpSpPr>
        <p:sp>
          <p:nvSpPr>
            <p:cNvPr id="11999" name="Google Shape;11999;p7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5"/>
          <p:cNvGrpSpPr/>
          <p:nvPr/>
        </p:nvGrpSpPr>
        <p:grpSpPr>
          <a:xfrm>
            <a:off x="2236525" y="3353202"/>
            <a:ext cx="304832" cy="356512"/>
            <a:chOff x="2236525" y="3353202"/>
            <a:chExt cx="304832" cy="356512"/>
          </a:xfrm>
        </p:grpSpPr>
        <p:sp>
          <p:nvSpPr>
            <p:cNvPr id="12009" name="Google Shape;12009;p7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75"/>
          <p:cNvGrpSpPr/>
          <p:nvPr/>
        </p:nvGrpSpPr>
        <p:grpSpPr>
          <a:xfrm>
            <a:off x="3910637" y="3352690"/>
            <a:ext cx="256800" cy="357024"/>
            <a:chOff x="3910637" y="3352690"/>
            <a:chExt cx="256800" cy="357024"/>
          </a:xfrm>
        </p:grpSpPr>
        <p:sp>
          <p:nvSpPr>
            <p:cNvPr id="12013" name="Google Shape;12013;p7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75"/>
          <p:cNvGrpSpPr/>
          <p:nvPr/>
        </p:nvGrpSpPr>
        <p:grpSpPr>
          <a:xfrm>
            <a:off x="6056429" y="3351922"/>
            <a:ext cx="360064" cy="360096"/>
            <a:chOff x="6056429" y="3351922"/>
            <a:chExt cx="360064" cy="360096"/>
          </a:xfrm>
        </p:grpSpPr>
        <p:sp>
          <p:nvSpPr>
            <p:cNvPr id="12017" name="Google Shape;12017;p7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75"/>
          <p:cNvGrpSpPr/>
          <p:nvPr/>
        </p:nvGrpSpPr>
        <p:grpSpPr>
          <a:xfrm>
            <a:off x="6608877" y="3353074"/>
            <a:ext cx="357408" cy="357408"/>
            <a:chOff x="6608877" y="3353074"/>
            <a:chExt cx="357408" cy="357408"/>
          </a:xfrm>
        </p:grpSpPr>
        <p:sp>
          <p:nvSpPr>
            <p:cNvPr id="12021" name="Google Shape;12021;p7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8" name="Google Shape;12028;p75"/>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9" name="Google Shape;12029;p75"/>
          <p:cNvGrpSpPr/>
          <p:nvPr/>
        </p:nvGrpSpPr>
        <p:grpSpPr>
          <a:xfrm>
            <a:off x="3316269" y="3352402"/>
            <a:ext cx="344832" cy="356544"/>
            <a:chOff x="3316269" y="3352402"/>
            <a:chExt cx="344832" cy="356544"/>
          </a:xfrm>
        </p:grpSpPr>
        <p:sp>
          <p:nvSpPr>
            <p:cNvPr id="12030" name="Google Shape;12030;p7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3" name="Google Shape;12033;p75"/>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4" name="Google Shape;12034;p75"/>
          <p:cNvGrpSpPr/>
          <p:nvPr/>
        </p:nvGrpSpPr>
        <p:grpSpPr>
          <a:xfrm>
            <a:off x="4959533" y="3370226"/>
            <a:ext cx="357408" cy="323488"/>
            <a:chOff x="4959533" y="3370226"/>
            <a:chExt cx="357408" cy="323488"/>
          </a:xfrm>
        </p:grpSpPr>
        <p:sp>
          <p:nvSpPr>
            <p:cNvPr id="12035" name="Google Shape;12035;p7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75"/>
          <p:cNvGrpSpPr/>
          <p:nvPr/>
        </p:nvGrpSpPr>
        <p:grpSpPr>
          <a:xfrm>
            <a:off x="7158637" y="3353074"/>
            <a:ext cx="357056" cy="357408"/>
            <a:chOff x="7158637" y="3353074"/>
            <a:chExt cx="357056" cy="357408"/>
          </a:xfrm>
        </p:grpSpPr>
        <p:sp>
          <p:nvSpPr>
            <p:cNvPr id="12038" name="Google Shape;12038;p7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5"/>
          <p:cNvGrpSpPr/>
          <p:nvPr/>
        </p:nvGrpSpPr>
        <p:grpSpPr>
          <a:xfrm>
            <a:off x="5508909" y="3371506"/>
            <a:ext cx="358560" cy="319552"/>
            <a:chOff x="5508909" y="3371506"/>
            <a:chExt cx="358560" cy="319552"/>
          </a:xfrm>
        </p:grpSpPr>
        <p:sp>
          <p:nvSpPr>
            <p:cNvPr id="12043" name="Google Shape;12043;p7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56" name="Shape 12056"/>
        <p:cNvGrpSpPr/>
        <p:nvPr/>
      </p:nvGrpSpPr>
      <p:grpSpPr>
        <a:xfrm>
          <a:off x="0" y="0"/>
          <a:ext cx="0" cy="0"/>
          <a:chOff x="0" y="0"/>
          <a:chExt cx="0" cy="0"/>
        </a:xfrm>
      </p:grpSpPr>
      <p:sp>
        <p:nvSpPr>
          <p:cNvPr id="12057" name="Google Shape;12057;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058" name="Google Shape;12058;p76"/>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9" name="Google Shape;12059;p76"/>
          <p:cNvGrpSpPr/>
          <p:nvPr/>
        </p:nvGrpSpPr>
        <p:grpSpPr>
          <a:xfrm>
            <a:off x="3303268" y="3817349"/>
            <a:ext cx="346056" cy="345674"/>
            <a:chOff x="3303268" y="3817349"/>
            <a:chExt cx="346056" cy="345674"/>
          </a:xfrm>
        </p:grpSpPr>
        <p:sp>
          <p:nvSpPr>
            <p:cNvPr id="12060" name="Google Shape;12060;p7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76"/>
          <p:cNvGrpSpPr/>
          <p:nvPr/>
        </p:nvGrpSpPr>
        <p:grpSpPr>
          <a:xfrm>
            <a:off x="3752358" y="3817349"/>
            <a:ext cx="346056" cy="345674"/>
            <a:chOff x="3752358" y="3817349"/>
            <a:chExt cx="346056" cy="345674"/>
          </a:xfrm>
        </p:grpSpPr>
        <p:sp>
          <p:nvSpPr>
            <p:cNvPr id="12065" name="Google Shape;12065;p7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6"/>
          <p:cNvGrpSpPr/>
          <p:nvPr/>
        </p:nvGrpSpPr>
        <p:grpSpPr>
          <a:xfrm>
            <a:off x="5100008" y="3817349"/>
            <a:ext cx="346024" cy="345674"/>
            <a:chOff x="5100008" y="3817349"/>
            <a:chExt cx="346024" cy="345674"/>
          </a:xfrm>
        </p:grpSpPr>
        <p:sp>
          <p:nvSpPr>
            <p:cNvPr id="12070" name="Google Shape;12070;p7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76"/>
          <p:cNvGrpSpPr/>
          <p:nvPr/>
        </p:nvGrpSpPr>
        <p:grpSpPr>
          <a:xfrm>
            <a:off x="5998919" y="3817349"/>
            <a:ext cx="345674" cy="345674"/>
            <a:chOff x="5998919" y="3817349"/>
            <a:chExt cx="345674" cy="345674"/>
          </a:xfrm>
        </p:grpSpPr>
        <p:sp>
          <p:nvSpPr>
            <p:cNvPr id="12074" name="Google Shape;12074;p7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6"/>
          <p:cNvGrpSpPr/>
          <p:nvPr/>
        </p:nvGrpSpPr>
        <p:grpSpPr>
          <a:xfrm>
            <a:off x="4201447" y="3817349"/>
            <a:ext cx="346024" cy="345674"/>
            <a:chOff x="4201447" y="3817349"/>
            <a:chExt cx="346024" cy="345674"/>
          </a:xfrm>
        </p:grpSpPr>
        <p:sp>
          <p:nvSpPr>
            <p:cNvPr id="12078" name="Google Shape;12078;p7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76"/>
          <p:cNvGrpSpPr/>
          <p:nvPr/>
        </p:nvGrpSpPr>
        <p:grpSpPr>
          <a:xfrm>
            <a:off x="4650919" y="3817349"/>
            <a:ext cx="346024" cy="345674"/>
            <a:chOff x="4650919" y="3817349"/>
            <a:chExt cx="346024" cy="345674"/>
          </a:xfrm>
        </p:grpSpPr>
        <p:sp>
          <p:nvSpPr>
            <p:cNvPr id="12081" name="Google Shape;12081;p7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6"/>
          <p:cNvGrpSpPr/>
          <p:nvPr/>
        </p:nvGrpSpPr>
        <p:grpSpPr>
          <a:xfrm>
            <a:off x="5549861" y="3817349"/>
            <a:ext cx="345642" cy="345674"/>
            <a:chOff x="5549861" y="3817349"/>
            <a:chExt cx="345642" cy="345674"/>
          </a:xfrm>
        </p:grpSpPr>
        <p:sp>
          <p:nvSpPr>
            <p:cNvPr id="12085" name="Google Shape;12085;p7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6"/>
          <p:cNvGrpSpPr/>
          <p:nvPr/>
        </p:nvGrpSpPr>
        <p:grpSpPr>
          <a:xfrm>
            <a:off x="1306445" y="3397829"/>
            <a:ext cx="367255" cy="269855"/>
            <a:chOff x="1306445" y="3397829"/>
            <a:chExt cx="367255" cy="269855"/>
          </a:xfrm>
        </p:grpSpPr>
        <p:sp>
          <p:nvSpPr>
            <p:cNvPr id="12089" name="Google Shape;12089;p7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6"/>
          <p:cNvGrpSpPr/>
          <p:nvPr/>
        </p:nvGrpSpPr>
        <p:grpSpPr>
          <a:xfrm>
            <a:off x="1781317" y="3391400"/>
            <a:ext cx="367255" cy="282364"/>
            <a:chOff x="1781317" y="3391400"/>
            <a:chExt cx="367255" cy="282364"/>
          </a:xfrm>
        </p:grpSpPr>
        <p:sp>
          <p:nvSpPr>
            <p:cNvPr id="12096" name="Google Shape;12096;p7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76"/>
          <p:cNvGrpSpPr/>
          <p:nvPr/>
        </p:nvGrpSpPr>
        <p:grpSpPr>
          <a:xfrm>
            <a:off x="3678830" y="3370933"/>
            <a:ext cx="369164" cy="323297"/>
            <a:chOff x="3678830" y="3370933"/>
            <a:chExt cx="369164" cy="323297"/>
          </a:xfrm>
        </p:grpSpPr>
        <p:sp>
          <p:nvSpPr>
            <p:cNvPr id="12103" name="Google Shape;12103;p7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6"/>
          <p:cNvGrpSpPr/>
          <p:nvPr/>
        </p:nvGrpSpPr>
        <p:grpSpPr>
          <a:xfrm>
            <a:off x="859265" y="3348175"/>
            <a:ext cx="312316" cy="368400"/>
            <a:chOff x="859265" y="3348175"/>
            <a:chExt cx="312316" cy="368400"/>
          </a:xfrm>
        </p:grpSpPr>
        <p:sp>
          <p:nvSpPr>
            <p:cNvPr id="12115" name="Google Shape;12115;p7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0" name="Google Shape;12120;p76"/>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1" name="Google Shape;12121;p76"/>
          <p:cNvGrpSpPr/>
          <p:nvPr/>
        </p:nvGrpSpPr>
        <p:grpSpPr>
          <a:xfrm>
            <a:off x="2766374" y="3361013"/>
            <a:ext cx="330110" cy="308908"/>
            <a:chOff x="2766264" y="3394042"/>
            <a:chExt cx="294873" cy="275934"/>
          </a:xfrm>
        </p:grpSpPr>
        <p:sp>
          <p:nvSpPr>
            <p:cNvPr id="12122" name="Google Shape;12122;p7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76"/>
          <p:cNvGrpSpPr/>
          <p:nvPr/>
        </p:nvGrpSpPr>
        <p:grpSpPr>
          <a:xfrm>
            <a:off x="3214972" y="3359188"/>
            <a:ext cx="346406" cy="347552"/>
            <a:chOff x="3214972" y="3359188"/>
            <a:chExt cx="346406" cy="347552"/>
          </a:xfrm>
        </p:grpSpPr>
        <p:sp>
          <p:nvSpPr>
            <p:cNvPr id="12127" name="Google Shape;12127;p7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6"/>
          <p:cNvGrpSpPr/>
          <p:nvPr/>
        </p:nvGrpSpPr>
        <p:grpSpPr>
          <a:xfrm>
            <a:off x="4629306" y="3409193"/>
            <a:ext cx="367255" cy="244486"/>
            <a:chOff x="4629306" y="3409193"/>
            <a:chExt cx="367255" cy="244486"/>
          </a:xfrm>
        </p:grpSpPr>
        <p:sp>
          <p:nvSpPr>
            <p:cNvPr id="12142" name="Google Shape;12142;p7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76"/>
          <p:cNvGrpSpPr/>
          <p:nvPr/>
        </p:nvGrpSpPr>
        <p:grpSpPr>
          <a:xfrm>
            <a:off x="4193490" y="3350084"/>
            <a:ext cx="289939" cy="334661"/>
            <a:chOff x="4193490" y="3350084"/>
            <a:chExt cx="289939" cy="334661"/>
          </a:xfrm>
        </p:grpSpPr>
        <p:sp>
          <p:nvSpPr>
            <p:cNvPr id="12153" name="Google Shape;12153;p7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76"/>
          <p:cNvGrpSpPr/>
          <p:nvPr/>
        </p:nvGrpSpPr>
        <p:grpSpPr>
          <a:xfrm>
            <a:off x="6533281" y="3351230"/>
            <a:ext cx="357037" cy="357005"/>
            <a:chOff x="6533281" y="3351230"/>
            <a:chExt cx="357037" cy="357005"/>
          </a:xfrm>
        </p:grpSpPr>
        <p:sp>
          <p:nvSpPr>
            <p:cNvPr id="12164" name="Google Shape;12164;p7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6"/>
          <p:cNvGrpSpPr/>
          <p:nvPr/>
        </p:nvGrpSpPr>
        <p:grpSpPr>
          <a:xfrm>
            <a:off x="6058441" y="3351230"/>
            <a:ext cx="357387" cy="357005"/>
            <a:chOff x="6058441" y="3351230"/>
            <a:chExt cx="357387" cy="357005"/>
          </a:xfrm>
        </p:grpSpPr>
        <p:sp>
          <p:nvSpPr>
            <p:cNvPr id="12168" name="Google Shape;12168;p7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6"/>
          <p:cNvGrpSpPr/>
          <p:nvPr/>
        </p:nvGrpSpPr>
        <p:grpSpPr>
          <a:xfrm>
            <a:off x="7957483" y="3350848"/>
            <a:ext cx="357387" cy="357387"/>
            <a:chOff x="7957483" y="3350848"/>
            <a:chExt cx="357387" cy="357387"/>
          </a:xfrm>
        </p:grpSpPr>
        <p:sp>
          <p:nvSpPr>
            <p:cNvPr id="12171" name="Google Shape;12171;p7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6"/>
          <p:cNvGrpSpPr/>
          <p:nvPr/>
        </p:nvGrpSpPr>
        <p:grpSpPr>
          <a:xfrm>
            <a:off x="7007771" y="3351230"/>
            <a:ext cx="357387" cy="357005"/>
            <a:chOff x="7007771" y="3351230"/>
            <a:chExt cx="357387" cy="357005"/>
          </a:xfrm>
        </p:grpSpPr>
        <p:sp>
          <p:nvSpPr>
            <p:cNvPr id="12175" name="Google Shape;12175;p7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76"/>
          <p:cNvGrpSpPr/>
          <p:nvPr/>
        </p:nvGrpSpPr>
        <p:grpSpPr>
          <a:xfrm>
            <a:off x="5108729" y="3351230"/>
            <a:ext cx="357005" cy="357005"/>
            <a:chOff x="5108729" y="3351230"/>
            <a:chExt cx="357005" cy="357005"/>
          </a:xfrm>
        </p:grpSpPr>
        <p:sp>
          <p:nvSpPr>
            <p:cNvPr id="12181" name="Google Shape;12181;p7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76"/>
          <p:cNvGrpSpPr/>
          <p:nvPr/>
        </p:nvGrpSpPr>
        <p:grpSpPr>
          <a:xfrm>
            <a:off x="5583569" y="3351230"/>
            <a:ext cx="357419" cy="357005"/>
            <a:chOff x="5583569" y="3351230"/>
            <a:chExt cx="357419" cy="357005"/>
          </a:xfrm>
        </p:grpSpPr>
        <p:sp>
          <p:nvSpPr>
            <p:cNvPr id="12184" name="Google Shape;12184;p7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76"/>
          <p:cNvGrpSpPr/>
          <p:nvPr/>
        </p:nvGrpSpPr>
        <p:grpSpPr>
          <a:xfrm>
            <a:off x="7482229" y="3351230"/>
            <a:ext cx="357419" cy="357005"/>
            <a:chOff x="7482229" y="3351230"/>
            <a:chExt cx="357419" cy="357005"/>
          </a:xfrm>
        </p:grpSpPr>
        <p:sp>
          <p:nvSpPr>
            <p:cNvPr id="12187" name="Google Shape;12187;p7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76"/>
          <p:cNvGrpSpPr/>
          <p:nvPr/>
        </p:nvGrpSpPr>
        <p:grpSpPr>
          <a:xfrm>
            <a:off x="3764485" y="2890682"/>
            <a:ext cx="222874" cy="345737"/>
            <a:chOff x="3764485" y="2890682"/>
            <a:chExt cx="222874" cy="345737"/>
          </a:xfrm>
        </p:grpSpPr>
        <p:sp>
          <p:nvSpPr>
            <p:cNvPr id="12193" name="Google Shape;12193;p7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76"/>
          <p:cNvGrpSpPr/>
          <p:nvPr/>
        </p:nvGrpSpPr>
        <p:grpSpPr>
          <a:xfrm>
            <a:off x="2238616" y="2908131"/>
            <a:ext cx="422596" cy="310382"/>
            <a:chOff x="2278533" y="2937377"/>
            <a:chExt cx="346788" cy="254704"/>
          </a:xfrm>
        </p:grpSpPr>
        <p:sp>
          <p:nvSpPr>
            <p:cNvPr id="12197" name="Google Shape;12197;p7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9" name="Google Shape;12199;p76"/>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0" name="Google Shape;12200;p76"/>
          <p:cNvGrpSpPr/>
          <p:nvPr/>
        </p:nvGrpSpPr>
        <p:grpSpPr>
          <a:xfrm>
            <a:off x="1836637" y="2891510"/>
            <a:ext cx="286152" cy="346438"/>
            <a:chOff x="1836637" y="2891510"/>
            <a:chExt cx="286152" cy="346438"/>
          </a:xfrm>
        </p:grpSpPr>
        <p:sp>
          <p:nvSpPr>
            <p:cNvPr id="12201" name="Google Shape;12201;p7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76"/>
          <p:cNvGrpSpPr/>
          <p:nvPr/>
        </p:nvGrpSpPr>
        <p:grpSpPr>
          <a:xfrm>
            <a:off x="5585861" y="2905929"/>
            <a:ext cx="379764" cy="337684"/>
            <a:chOff x="5585861" y="2905929"/>
            <a:chExt cx="379764" cy="337684"/>
          </a:xfrm>
        </p:grpSpPr>
        <p:sp>
          <p:nvSpPr>
            <p:cNvPr id="12205" name="Google Shape;12205;p7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76"/>
          <p:cNvGrpSpPr/>
          <p:nvPr/>
        </p:nvGrpSpPr>
        <p:grpSpPr>
          <a:xfrm>
            <a:off x="1327676" y="2910480"/>
            <a:ext cx="347934" cy="310024"/>
            <a:chOff x="1327676" y="2910480"/>
            <a:chExt cx="347934" cy="310024"/>
          </a:xfrm>
        </p:grpSpPr>
        <p:sp>
          <p:nvSpPr>
            <p:cNvPr id="12210" name="Google Shape;12210;p7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5" name="Google Shape;12215;p76"/>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6" name="Google Shape;12216;p76"/>
          <p:cNvGrpSpPr/>
          <p:nvPr/>
        </p:nvGrpSpPr>
        <p:grpSpPr>
          <a:xfrm>
            <a:off x="2753401" y="2869564"/>
            <a:ext cx="382828" cy="358601"/>
            <a:chOff x="2753373" y="2902523"/>
            <a:chExt cx="347552" cy="325557"/>
          </a:xfrm>
        </p:grpSpPr>
        <p:sp>
          <p:nvSpPr>
            <p:cNvPr id="12217" name="Google Shape;12217;p7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76"/>
          <p:cNvGrpSpPr/>
          <p:nvPr/>
        </p:nvGrpSpPr>
        <p:grpSpPr>
          <a:xfrm>
            <a:off x="849016" y="2903255"/>
            <a:ext cx="356655" cy="335425"/>
            <a:chOff x="849016" y="2903255"/>
            <a:chExt cx="356655" cy="335425"/>
          </a:xfrm>
        </p:grpSpPr>
        <p:sp>
          <p:nvSpPr>
            <p:cNvPr id="12224" name="Google Shape;12224;p7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76"/>
          <p:cNvGrpSpPr/>
          <p:nvPr/>
        </p:nvGrpSpPr>
        <p:grpSpPr>
          <a:xfrm>
            <a:off x="4210933" y="2926777"/>
            <a:ext cx="280072" cy="275520"/>
            <a:chOff x="4210933" y="2926777"/>
            <a:chExt cx="280072" cy="275520"/>
          </a:xfrm>
        </p:grpSpPr>
        <p:sp>
          <p:nvSpPr>
            <p:cNvPr id="12236" name="Google Shape;12236;p7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76"/>
          <p:cNvGrpSpPr/>
          <p:nvPr/>
        </p:nvGrpSpPr>
        <p:grpSpPr>
          <a:xfrm>
            <a:off x="4667216" y="2915382"/>
            <a:ext cx="320273" cy="318395"/>
            <a:chOff x="4667216" y="2915382"/>
            <a:chExt cx="320273" cy="318395"/>
          </a:xfrm>
        </p:grpSpPr>
        <p:sp>
          <p:nvSpPr>
            <p:cNvPr id="12250" name="Google Shape;12250;p7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76"/>
          <p:cNvGrpSpPr/>
          <p:nvPr/>
        </p:nvGrpSpPr>
        <p:grpSpPr>
          <a:xfrm>
            <a:off x="5170480" y="2934639"/>
            <a:ext cx="261929" cy="280550"/>
            <a:chOff x="5170480" y="2934639"/>
            <a:chExt cx="261929" cy="280550"/>
          </a:xfrm>
        </p:grpSpPr>
        <p:sp>
          <p:nvSpPr>
            <p:cNvPr id="12255" name="Google Shape;12255;p7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76"/>
          <p:cNvGrpSpPr/>
          <p:nvPr/>
        </p:nvGrpSpPr>
        <p:grpSpPr>
          <a:xfrm>
            <a:off x="6069423" y="2891892"/>
            <a:ext cx="362321" cy="364231"/>
            <a:chOff x="6069423" y="2891892"/>
            <a:chExt cx="362321" cy="364231"/>
          </a:xfrm>
        </p:grpSpPr>
        <p:sp>
          <p:nvSpPr>
            <p:cNvPr id="12263" name="Google Shape;12263;p7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76"/>
          <p:cNvGrpSpPr/>
          <p:nvPr/>
        </p:nvGrpSpPr>
        <p:grpSpPr>
          <a:xfrm>
            <a:off x="6571955" y="2919170"/>
            <a:ext cx="308878" cy="311170"/>
            <a:chOff x="6571955" y="2919170"/>
            <a:chExt cx="308878" cy="311170"/>
          </a:xfrm>
        </p:grpSpPr>
        <p:sp>
          <p:nvSpPr>
            <p:cNvPr id="12270" name="Google Shape;12270;p7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6"/>
          <p:cNvGrpSpPr/>
          <p:nvPr/>
        </p:nvGrpSpPr>
        <p:grpSpPr>
          <a:xfrm>
            <a:off x="7500054" y="2934735"/>
            <a:ext cx="350576" cy="280454"/>
            <a:chOff x="7500054" y="2934735"/>
            <a:chExt cx="350576" cy="280454"/>
          </a:xfrm>
        </p:grpSpPr>
        <p:sp>
          <p:nvSpPr>
            <p:cNvPr id="12281" name="Google Shape;12281;p7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6"/>
          <p:cNvGrpSpPr/>
          <p:nvPr/>
        </p:nvGrpSpPr>
        <p:grpSpPr>
          <a:xfrm>
            <a:off x="7024430" y="2874662"/>
            <a:ext cx="332012" cy="355454"/>
            <a:chOff x="7055134" y="2919170"/>
            <a:chExt cx="290321" cy="310820"/>
          </a:xfrm>
        </p:grpSpPr>
        <p:sp>
          <p:nvSpPr>
            <p:cNvPr id="12290" name="Google Shape;12290;p7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76"/>
          <p:cNvGrpSpPr/>
          <p:nvPr/>
        </p:nvGrpSpPr>
        <p:grpSpPr>
          <a:xfrm>
            <a:off x="7985143" y="2900613"/>
            <a:ext cx="330109" cy="347552"/>
            <a:chOff x="7985143" y="2900613"/>
            <a:chExt cx="330109" cy="347552"/>
          </a:xfrm>
        </p:grpSpPr>
        <p:sp>
          <p:nvSpPr>
            <p:cNvPr id="12305" name="Google Shape;12305;p7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6"/>
          <p:cNvGrpSpPr/>
          <p:nvPr/>
        </p:nvGrpSpPr>
        <p:grpSpPr>
          <a:xfrm>
            <a:off x="7990840" y="2435226"/>
            <a:ext cx="354363" cy="353631"/>
            <a:chOff x="7990840" y="2435226"/>
            <a:chExt cx="354363" cy="353631"/>
          </a:xfrm>
        </p:grpSpPr>
        <p:sp>
          <p:nvSpPr>
            <p:cNvPr id="12314" name="Google Shape;12314;p7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76"/>
          <p:cNvGrpSpPr/>
          <p:nvPr/>
        </p:nvGrpSpPr>
        <p:grpSpPr>
          <a:xfrm>
            <a:off x="1817317" y="2480330"/>
            <a:ext cx="350958" cy="263043"/>
            <a:chOff x="1817317" y="2480330"/>
            <a:chExt cx="350958" cy="263043"/>
          </a:xfrm>
        </p:grpSpPr>
        <p:sp>
          <p:nvSpPr>
            <p:cNvPr id="12318" name="Google Shape;12318;p7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6"/>
          <p:cNvGrpSpPr/>
          <p:nvPr/>
        </p:nvGrpSpPr>
        <p:grpSpPr>
          <a:xfrm>
            <a:off x="1341727" y="2483349"/>
            <a:ext cx="419913" cy="308109"/>
            <a:chOff x="1341727" y="2483349"/>
            <a:chExt cx="419913" cy="308109"/>
          </a:xfrm>
        </p:grpSpPr>
        <p:sp>
          <p:nvSpPr>
            <p:cNvPr id="12324" name="Google Shape;12324;p7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6"/>
          <p:cNvGrpSpPr/>
          <p:nvPr/>
        </p:nvGrpSpPr>
        <p:grpSpPr>
          <a:xfrm>
            <a:off x="854332" y="2447736"/>
            <a:ext cx="376358" cy="330109"/>
            <a:chOff x="854332" y="2447736"/>
            <a:chExt cx="376358" cy="330109"/>
          </a:xfrm>
        </p:grpSpPr>
        <p:sp>
          <p:nvSpPr>
            <p:cNvPr id="12328" name="Google Shape;12328;p7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76"/>
          <p:cNvGrpSpPr/>
          <p:nvPr/>
        </p:nvGrpSpPr>
        <p:grpSpPr>
          <a:xfrm>
            <a:off x="4206763" y="2450951"/>
            <a:ext cx="322151" cy="322374"/>
            <a:chOff x="4206763" y="2450951"/>
            <a:chExt cx="322151" cy="322374"/>
          </a:xfrm>
        </p:grpSpPr>
        <p:sp>
          <p:nvSpPr>
            <p:cNvPr id="12337" name="Google Shape;12337;p7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76"/>
          <p:cNvGrpSpPr/>
          <p:nvPr/>
        </p:nvGrpSpPr>
        <p:grpSpPr>
          <a:xfrm>
            <a:off x="7528096" y="2450059"/>
            <a:ext cx="327976" cy="324316"/>
            <a:chOff x="7528096" y="2450059"/>
            <a:chExt cx="327976" cy="324316"/>
          </a:xfrm>
        </p:grpSpPr>
        <p:sp>
          <p:nvSpPr>
            <p:cNvPr id="12340" name="Google Shape;12340;p7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76"/>
          <p:cNvGrpSpPr/>
          <p:nvPr/>
        </p:nvGrpSpPr>
        <p:grpSpPr>
          <a:xfrm>
            <a:off x="7077129" y="2512542"/>
            <a:ext cx="282364" cy="198619"/>
            <a:chOff x="7077129" y="2512542"/>
            <a:chExt cx="282364" cy="198619"/>
          </a:xfrm>
        </p:grpSpPr>
        <p:sp>
          <p:nvSpPr>
            <p:cNvPr id="12346" name="Google Shape;12346;p7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76"/>
          <p:cNvGrpSpPr/>
          <p:nvPr/>
        </p:nvGrpSpPr>
        <p:grpSpPr>
          <a:xfrm>
            <a:off x="3725461" y="2444712"/>
            <a:ext cx="334279" cy="334661"/>
            <a:chOff x="3725461" y="2444712"/>
            <a:chExt cx="334279" cy="334661"/>
          </a:xfrm>
        </p:grpSpPr>
        <p:sp>
          <p:nvSpPr>
            <p:cNvPr id="12353" name="Google Shape;12353;p7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76"/>
          <p:cNvGrpSpPr/>
          <p:nvPr/>
        </p:nvGrpSpPr>
        <p:grpSpPr>
          <a:xfrm>
            <a:off x="6577238" y="2457221"/>
            <a:ext cx="332019" cy="310788"/>
            <a:chOff x="6577238" y="2457221"/>
            <a:chExt cx="332019" cy="310788"/>
          </a:xfrm>
        </p:grpSpPr>
        <p:sp>
          <p:nvSpPr>
            <p:cNvPr id="12361" name="Google Shape;12361;p7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76"/>
          <p:cNvGrpSpPr/>
          <p:nvPr/>
        </p:nvGrpSpPr>
        <p:grpSpPr>
          <a:xfrm>
            <a:off x="2818561" y="2439778"/>
            <a:ext cx="247892" cy="346024"/>
            <a:chOff x="2818561" y="2439778"/>
            <a:chExt cx="247892" cy="346024"/>
          </a:xfrm>
        </p:grpSpPr>
        <p:sp>
          <p:nvSpPr>
            <p:cNvPr id="12368" name="Google Shape;12368;p7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6"/>
          <p:cNvGrpSpPr/>
          <p:nvPr/>
        </p:nvGrpSpPr>
        <p:grpSpPr>
          <a:xfrm>
            <a:off x="3207778" y="2474632"/>
            <a:ext cx="419933" cy="275170"/>
            <a:chOff x="3207778" y="2474632"/>
            <a:chExt cx="419933" cy="275170"/>
          </a:xfrm>
        </p:grpSpPr>
        <p:sp>
          <p:nvSpPr>
            <p:cNvPr id="12381" name="Google Shape;12381;p7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6"/>
          <p:cNvGrpSpPr/>
          <p:nvPr/>
        </p:nvGrpSpPr>
        <p:grpSpPr>
          <a:xfrm>
            <a:off x="6099375" y="2456075"/>
            <a:ext cx="337684" cy="314194"/>
            <a:chOff x="6099375" y="2456075"/>
            <a:chExt cx="337684" cy="314194"/>
          </a:xfrm>
        </p:grpSpPr>
        <p:sp>
          <p:nvSpPr>
            <p:cNvPr id="12396" name="Google Shape;12396;p7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76"/>
          <p:cNvGrpSpPr/>
          <p:nvPr/>
        </p:nvGrpSpPr>
        <p:grpSpPr>
          <a:xfrm>
            <a:off x="2312623" y="2468584"/>
            <a:ext cx="312698" cy="286534"/>
            <a:chOff x="2312623" y="2468584"/>
            <a:chExt cx="312698" cy="286534"/>
          </a:xfrm>
        </p:grpSpPr>
        <p:sp>
          <p:nvSpPr>
            <p:cNvPr id="12399" name="Google Shape;12399;p7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6"/>
          <p:cNvGrpSpPr/>
          <p:nvPr/>
        </p:nvGrpSpPr>
        <p:grpSpPr>
          <a:xfrm>
            <a:off x="5618805" y="2440924"/>
            <a:ext cx="345292" cy="342618"/>
            <a:chOff x="5618805" y="2440924"/>
            <a:chExt cx="345292" cy="342618"/>
          </a:xfrm>
        </p:grpSpPr>
        <p:sp>
          <p:nvSpPr>
            <p:cNvPr id="12403" name="Google Shape;12403;p7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76"/>
          <p:cNvGrpSpPr/>
          <p:nvPr/>
        </p:nvGrpSpPr>
        <p:grpSpPr>
          <a:xfrm>
            <a:off x="4653179" y="2446590"/>
            <a:ext cx="377886" cy="331255"/>
            <a:chOff x="4653179" y="2446590"/>
            <a:chExt cx="377886" cy="331255"/>
          </a:xfrm>
        </p:grpSpPr>
        <p:sp>
          <p:nvSpPr>
            <p:cNvPr id="12409" name="Google Shape;12409;p7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76"/>
          <p:cNvGrpSpPr/>
          <p:nvPr/>
        </p:nvGrpSpPr>
        <p:grpSpPr>
          <a:xfrm>
            <a:off x="5184517" y="2459481"/>
            <a:ext cx="252062" cy="305122"/>
            <a:chOff x="5184517" y="2459481"/>
            <a:chExt cx="252062" cy="305122"/>
          </a:xfrm>
        </p:grpSpPr>
        <p:sp>
          <p:nvSpPr>
            <p:cNvPr id="12414" name="Google Shape;12414;p7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0" name="Google Shape;12420;p76"/>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1" name="Google Shape;12421;p76"/>
          <p:cNvGrpSpPr/>
          <p:nvPr/>
        </p:nvGrpSpPr>
        <p:grpSpPr>
          <a:xfrm>
            <a:off x="6155459" y="1969108"/>
            <a:ext cx="249770" cy="363849"/>
            <a:chOff x="6155459" y="1969108"/>
            <a:chExt cx="249770" cy="363849"/>
          </a:xfrm>
        </p:grpSpPr>
        <p:sp>
          <p:nvSpPr>
            <p:cNvPr id="12422" name="Google Shape;12422;p7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76"/>
          <p:cNvGrpSpPr/>
          <p:nvPr/>
        </p:nvGrpSpPr>
        <p:grpSpPr>
          <a:xfrm>
            <a:off x="2280029" y="1970604"/>
            <a:ext cx="353631" cy="354395"/>
            <a:chOff x="2280029" y="1970604"/>
            <a:chExt cx="353631" cy="354395"/>
          </a:xfrm>
        </p:grpSpPr>
        <p:sp>
          <p:nvSpPr>
            <p:cNvPr id="12432" name="Google Shape;12432;p7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76"/>
          <p:cNvGrpSpPr/>
          <p:nvPr/>
        </p:nvGrpSpPr>
        <p:grpSpPr>
          <a:xfrm>
            <a:off x="8065100" y="2000174"/>
            <a:ext cx="255086" cy="301685"/>
            <a:chOff x="8065100" y="2000174"/>
            <a:chExt cx="255086" cy="301685"/>
          </a:xfrm>
        </p:grpSpPr>
        <p:sp>
          <p:nvSpPr>
            <p:cNvPr id="12437" name="Google Shape;12437;p7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76"/>
          <p:cNvGrpSpPr/>
          <p:nvPr/>
        </p:nvGrpSpPr>
        <p:grpSpPr>
          <a:xfrm>
            <a:off x="6633705" y="1969108"/>
            <a:ext cx="249420" cy="363849"/>
            <a:chOff x="6633705" y="1969108"/>
            <a:chExt cx="249420" cy="363849"/>
          </a:xfrm>
        </p:grpSpPr>
        <p:sp>
          <p:nvSpPr>
            <p:cNvPr id="12442" name="Google Shape;12442;p7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76"/>
          <p:cNvGrpSpPr/>
          <p:nvPr/>
        </p:nvGrpSpPr>
        <p:grpSpPr>
          <a:xfrm>
            <a:off x="5211031" y="1969108"/>
            <a:ext cx="226661" cy="363467"/>
            <a:chOff x="5211031" y="1969108"/>
            <a:chExt cx="226661" cy="363467"/>
          </a:xfrm>
        </p:grpSpPr>
        <p:sp>
          <p:nvSpPr>
            <p:cNvPr id="12451" name="Google Shape;12451;p7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76"/>
          <p:cNvGrpSpPr/>
          <p:nvPr/>
        </p:nvGrpSpPr>
        <p:grpSpPr>
          <a:xfrm>
            <a:off x="3712952" y="1970604"/>
            <a:ext cx="354363" cy="354395"/>
            <a:chOff x="3712952" y="1970604"/>
            <a:chExt cx="354363" cy="354395"/>
          </a:xfrm>
        </p:grpSpPr>
        <p:sp>
          <p:nvSpPr>
            <p:cNvPr id="12454" name="Google Shape;12454;p7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76"/>
          <p:cNvGrpSpPr/>
          <p:nvPr/>
        </p:nvGrpSpPr>
        <p:grpSpPr>
          <a:xfrm>
            <a:off x="3235438" y="1970604"/>
            <a:ext cx="354363" cy="354745"/>
            <a:chOff x="3235438" y="1970604"/>
            <a:chExt cx="354363" cy="354745"/>
          </a:xfrm>
        </p:grpSpPr>
        <p:sp>
          <p:nvSpPr>
            <p:cNvPr id="12464" name="Google Shape;12464;p7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6"/>
          <p:cNvGrpSpPr/>
          <p:nvPr/>
        </p:nvGrpSpPr>
        <p:grpSpPr>
          <a:xfrm>
            <a:off x="1329585" y="1989925"/>
            <a:ext cx="341472" cy="335074"/>
            <a:chOff x="1329585" y="1989925"/>
            <a:chExt cx="341472" cy="335074"/>
          </a:xfrm>
        </p:grpSpPr>
        <p:sp>
          <p:nvSpPr>
            <p:cNvPr id="12478" name="Google Shape;12478;p7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76"/>
          <p:cNvGrpSpPr/>
          <p:nvPr/>
        </p:nvGrpSpPr>
        <p:grpSpPr>
          <a:xfrm>
            <a:off x="5591871" y="1989906"/>
            <a:ext cx="416649" cy="325597"/>
            <a:chOff x="5626763" y="2013829"/>
            <a:chExt cx="351722" cy="274788"/>
          </a:xfrm>
        </p:grpSpPr>
        <p:sp>
          <p:nvSpPr>
            <p:cNvPr id="12482" name="Google Shape;12482;p7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76"/>
          <p:cNvGrpSpPr/>
          <p:nvPr/>
        </p:nvGrpSpPr>
        <p:grpSpPr>
          <a:xfrm>
            <a:off x="7576605" y="1983877"/>
            <a:ext cx="276698" cy="333133"/>
            <a:chOff x="7576605" y="1983877"/>
            <a:chExt cx="276698" cy="333133"/>
          </a:xfrm>
        </p:grpSpPr>
        <p:sp>
          <p:nvSpPr>
            <p:cNvPr id="12493" name="Google Shape;12493;p7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76"/>
          <p:cNvGrpSpPr/>
          <p:nvPr/>
        </p:nvGrpSpPr>
        <p:grpSpPr>
          <a:xfrm>
            <a:off x="853568" y="1975538"/>
            <a:ext cx="337334" cy="353599"/>
            <a:chOff x="853568" y="1975538"/>
            <a:chExt cx="337334" cy="353599"/>
          </a:xfrm>
        </p:grpSpPr>
        <p:sp>
          <p:nvSpPr>
            <p:cNvPr id="12496" name="Google Shape;12496;p7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76"/>
          <p:cNvGrpSpPr/>
          <p:nvPr/>
        </p:nvGrpSpPr>
        <p:grpSpPr>
          <a:xfrm>
            <a:off x="2770052" y="2009628"/>
            <a:ext cx="327085" cy="277080"/>
            <a:chOff x="2770052" y="2009628"/>
            <a:chExt cx="327085" cy="277080"/>
          </a:xfrm>
        </p:grpSpPr>
        <p:sp>
          <p:nvSpPr>
            <p:cNvPr id="12501" name="Google Shape;12501;p7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3" name="Google Shape;12503;p76"/>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76"/>
          <p:cNvGrpSpPr/>
          <p:nvPr/>
        </p:nvGrpSpPr>
        <p:grpSpPr>
          <a:xfrm>
            <a:off x="4195399" y="1970604"/>
            <a:ext cx="344878" cy="343573"/>
            <a:chOff x="4195399" y="1970604"/>
            <a:chExt cx="344878" cy="343573"/>
          </a:xfrm>
        </p:grpSpPr>
        <p:sp>
          <p:nvSpPr>
            <p:cNvPr id="12505" name="Google Shape;12505;p7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76"/>
          <p:cNvGrpSpPr/>
          <p:nvPr/>
        </p:nvGrpSpPr>
        <p:grpSpPr>
          <a:xfrm>
            <a:off x="4674791" y="1977447"/>
            <a:ext cx="344528" cy="344114"/>
            <a:chOff x="4674791" y="1977447"/>
            <a:chExt cx="344528" cy="344114"/>
          </a:xfrm>
        </p:grpSpPr>
        <p:sp>
          <p:nvSpPr>
            <p:cNvPr id="12510" name="Google Shape;12510;p7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76"/>
          <p:cNvGrpSpPr/>
          <p:nvPr/>
        </p:nvGrpSpPr>
        <p:grpSpPr>
          <a:xfrm>
            <a:off x="6083810" y="1547297"/>
            <a:ext cx="382819" cy="310788"/>
            <a:chOff x="6083810" y="1547297"/>
            <a:chExt cx="382819" cy="310788"/>
          </a:xfrm>
        </p:grpSpPr>
        <p:sp>
          <p:nvSpPr>
            <p:cNvPr id="12537" name="Google Shape;12537;p7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76"/>
          <p:cNvGrpSpPr/>
          <p:nvPr/>
        </p:nvGrpSpPr>
        <p:grpSpPr>
          <a:xfrm>
            <a:off x="6558300" y="1538193"/>
            <a:ext cx="382788" cy="328613"/>
            <a:chOff x="6558300" y="1538193"/>
            <a:chExt cx="382788" cy="328613"/>
          </a:xfrm>
        </p:grpSpPr>
        <p:sp>
          <p:nvSpPr>
            <p:cNvPr id="12556" name="Google Shape;12556;p7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76"/>
          <p:cNvGrpSpPr/>
          <p:nvPr/>
        </p:nvGrpSpPr>
        <p:grpSpPr>
          <a:xfrm>
            <a:off x="5194002" y="1511297"/>
            <a:ext cx="259605" cy="346024"/>
            <a:chOff x="5194002" y="1511297"/>
            <a:chExt cx="259605" cy="346024"/>
          </a:xfrm>
        </p:grpSpPr>
        <p:sp>
          <p:nvSpPr>
            <p:cNvPr id="12559" name="Google Shape;12559;p7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76"/>
          <p:cNvGrpSpPr/>
          <p:nvPr/>
        </p:nvGrpSpPr>
        <p:grpSpPr>
          <a:xfrm>
            <a:off x="1394741" y="1512061"/>
            <a:ext cx="252444" cy="351722"/>
            <a:chOff x="1394741" y="1512061"/>
            <a:chExt cx="252444" cy="351722"/>
          </a:xfrm>
        </p:grpSpPr>
        <p:sp>
          <p:nvSpPr>
            <p:cNvPr id="12564" name="Google Shape;12564;p7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6"/>
          <p:cNvGrpSpPr/>
          <p:nvPr/>
        </p:nvGrpSpPr>
        <p:grpSpPr>
          <a:xfrm>
            <a:off x="855096" y="1504485"/>
            <a:ext cx="380910" cy="339594"/>
            <a:chOff x="855096" y="1504485"/>
            <a:chExt cx="380910" cy="339594"/>
          </a:xfrm>
        </p:grpSpPr>
        <p:sp>
          <p:nvSpPr>
            <p:cNvPr id="12582" name="Google Shape;12582;p7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76"/>
          <p:cNvGrpSpPr/>
          <p:nvPr/>
        </p:nvGrpSpPr>
        <p:grpSpPr>
          <a:xfrm>
            <a:off x="1819576" y="1511679"/>
            <a:ext cx="352103" cy="352103"/>
            <a:chOff x="1819576" y="1511679"/>
            <a:chExt cx="352103" cy="352103"/>
          </a:xfrm>
        </p:grpSpPr>
        <p:sp>
          <p:nvSpPr>
            <p:cNvPr id="12588" name="Google Shape;12588;p7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6"/>
          <p:cNvGrpSpPr/>
          <p:nvPr/>
        </p:nvGrpSpPr>
        <p:grpSpPr>
          <a:xfrm>
            <a:off x="5621097" y="1500761"/>
            <a:ext cx="371424" cy="355446"/>
            <a:chOff x="5621097" y="1500761"/>
            <a:chExt cx="371424" cy="355446"/>
          </a:xfrm>
        </p:grpSpPr>
        <p:sp>
          <p:nvSpPr>
            <p:cNvPr id="12593" name="Google Shape;12593;p7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76"/>
          <p:cNvGrpSpPr/>
          <p:nvPr/>
        </p:nvGrpSpPr>
        <p:grpSpPr>
          <a:xfrm>
            <a:off x="4670239" y="1541599"/>
            <a:ext cx="359679" cy="321833"/>
            <a:chOff x="4670239" y="1541599"/>
            <a:chExt cx="359679" cy="321833"/>
          </a:xfrm>
        </p:grpSpPr>
        <p:sp>
          <p:nvSpPr>
            <p:cNvPr id="12596" name="Google Shape;12596;p7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76"/>
          <p:cNvGrpSpPr/>
          <p:nvPr/>
        </p:nvGrpSpPr>
        <p:grpSpPr>
          <a:xfrm>
            <a:off x="4212429" y="1502385"/>
            <a:ext cx="321037" cy="353822"/>
            <a:chOff x="4212429" y="1502385"/>
            <a:chExt cx="321037" cy="353822"/>
          </a:xfrm>
        </p:grpSpPr>
        <p:sp>
          <p:nvSpPr>
            <p:cNvPr id="12602" name="Google Shape;12602;p7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76"/>
          <p:cNvGrpSpPr/>
          <p:nvPr/>
        </p:nvGrpSpPr>
        <p:grpSpPr>
          <a:xfrm>
            <a:off x="2302788" y="1505981"/>
            <a:ext cx="336188" cy="335425"/>
            <a:chOff x="2302788" y="1505981"/>
            <a:chExt cx="336188" cy="335425"/>
          </a:xfrm>
        </p:grpSpPr>
        <p:sp>
          <p:nvSpPr>
            <p:cNvPr id="12607" name="Google Shape;12607;p7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76"/>
          <p:cNvGrpSpPr/>
          <p:nvPr/>
        </p:nvGrpSpPr>
        <p:grpSpPr>
          <a:xfrm>
            <a:off x="2780301" y="1521896"/>
            <a:ext cx="333133" cy="321037"/>
            <a:chOff x="2780301" y="1521896"/>
            <a:chExt cx="333133" cy="321037"/>
          </a:xfrm>
        </p:grpSpPr>
        <p:sp>
          <p:nvSpPr>
            <p:cNvPr id="12625" name="Google Shape;12625;p7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5" name="Google Shape;12645;p7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8" name="Google Shape;12648;p76"/>
          <p:cNvGrpSpPr/>
          <p:nvPr/>
        </p:nvGrpSpPr>
        <p:grpSpPr>
          <a:xfrm>
            <a:off x="3316159" y="1515085"/>
            <a:ext cx="211892" cy="339594"/>
            <a:chOff x="3316159" y="1515085"/>
            <a:chExt cx="211892" cy="339594"/>
          </a:xfrm>
        </p:grpSpPr>
        <p:sp>
          <p:nvSpPr>
            <p:cNvPr id="12649" name="Google Shape;12649;p7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76"/>
          <p:cNvGrpSpPr/>
          <p:nvPr/>
        </p:nvGrpSpPr>
        <p:grpSpPr>
          <a:xfrm>
            <a:off x="3716358" y="1544655"/>
            <a:ext cx="361971" cy="314958"/>
            <a:chOff x="3716358" y="1544655"/>
            <a:chExt cx="361971" cy="314958"/>
          </a:xfrm>
        </p:grpSpPr>
        <p:sp>
          <p:nvSpPr>
            <p:cNvPr id="12656" name="Google Shape;12656;p7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1" name="Google Shape;12661;p76"/>
            <p:cNvGrpSpPr/>
            <p:nvPr/>
          </p:nvGrpSpPr>
          <p:grpSpPr>
            <a:xfrm>
              <a:off x="3716358" y="1544655"/>
              <a:ext cx="361971" cy="314958"/>
              <a:chOff x="3716358" y="1544655"/>
              <a:chExt cx="361971" cy="314958"/>
            </a:xfrm>
          </p:grpSpPr>
          <p:sp>
            <p:nvSpPr>
              <p:cNvPr id="12662" name="Google Shape;12662;p7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67" name="Google Shape;12667;p76"/>
          <p:cNvGrpSpPr/>
          <p:nvPr/>
        </p:nvGrpSpPr>
        <p:grpSpPr>
          <a:xfrm>
            <a:off x="7011924" y="1557552"/>
            <a:ext cx="499533" cy="305136"/>
            <a:chOff x="7009649" y="1541981"/>
            <a:chExt cx="524940" cy="320655"/>
          </a:xfrm>
        </p:grpSpPr>
        <p:sp>
          <p:nvSpPr>
            <p:cNvPr id="12668" name="Google Shape;12668;p7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76"/>
          <p:cNvGrpSpPr/>
          <p:nvPr/>
        </p:nvGrpSpPr>
        <p:grpSpPr>
          <a:xfrm>
            <a:off x="8034034" y="1518109"/>
            <a:ext cx="282746" cy="340358"/>
            <a:chOff x="8034034" y="1518109"/>
            <a:chExt cx="282746" cy="340358"/>
          </a:xfrm>
        </p:grpSpPr>
        <p:sp>
          <p:nvSpPr>
            <p:cNvPr id="12677" name="Google Shape;12677;p7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76"/>
          <p:cNvGrpSpPr/>
          <p:nvPr/>
        </p:nvGrpSpPr>
        <p:grpSpPr>
          <a:xfrm>
            <a:off x="7582302" y="1499934"/>
            <a:ext cx="369133" cy="360411"/>
            <a:chOff x="7582302" y="1499934"/>
            <a:chExt cx="369133" cy="360411"/>
          </a:xfrm>
        </p:grpSpPr>
        <p:sp>
          <p:nvSpPr>
            <p:cNvPr id="12682" name="Google Shape;12682;p7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90" name="Shape 12690"/>
        <p:cNvGrpSpPr/>
        <p:nvPr/>
      </p:nvGrpSpPr>
      <p:grpSpPr>
        <a:xfrm>
          <a:off x="0" y="0"/>
          <a:ext cx="0" cy="0"/>
          <a:chOff x="0" y="0"/>
          <a:chExt cx="0" cy="0"/>
        </a:xfrm>
      </p:grpSpPr>
      <p:pic>
        <p:nvPicPr>
          <p:cNvPr id="12691" name="Google Shape;12691;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atercolor Background by Slidesgo">
  <a:themeElements>
    <a:clrScheme name="Simple Light">
      <a:dk1>
        <a:srgbClr val="000000"/>
      </a:dk1>
      <a:lt1>
        <a:srgbClr val="FFFFFF"/>
      </a:lt1>
      <a:dk2>
        <a:srgbClr val="595959"/>
      </a:dk2>
      <a:lt2>
        <a:srgbClr val="EEEEEE"/>
      </a:lt2>
      <a:accent1>
        <a:srgbClr val="FFEEB1"/>
      </a:accent1>
      <a:accent2>
        <a:srgbClr val="FFEA9F"/>
      </a:accent2>
      <a:accent3>
        <a:srgbClr val="FFB5AA"/>
      </a:accent3>
      <a:accent4>
        <a:srgbClr val="F58598"/>
      </a:accent4>
      <a:accent5>
        <a:srgbClr val="F4C5B1"/>
      </a:accent5>
      <a:accent6>
        <a:srgbClr val="FFEEB1"/>
      </a:accent6>
      <a:hlink>
        <a:srgbClr val="F5859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