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4" r:id="rId5"/>
    <p:sldMasterId id="2147483675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Roboto Condensed"/>
      <p:regular r:id="rId63"/>
      <p:bold r:id="rId64"/>
      <p:italic r:id="rId65"/>
      <p:boldItalic r:id="rId66"/>
    </p:embeddedFont>
    <p:embeddedFont>
      <p:font typeface="Proxima Nova Semibold"/>
      <p:regular r:id="rId67"/>
      <p:bold r:id="rId68"/>
      <p:boldItalic r:id="rId69"/>
    </p:embeddedFont>
    <p:embeddedFont>
      <p:font typeface="Quicksand Light"/>
      <p:regular r:id="rId70"/>
      <p:bold r:id="rId71"/>
    </p:embeddedFont>
    <p:embeddedFont>
      <p:font typeface="Roboto"/>
      <p:regular r:id="rId72"/>
      <p:bold r:id="rId73"/>
      <p:italic r:id="rId74"/>
      <p:boldItalic r:id="rId75"/>
    </p:embeddedFont>
    <p:embeddedFont>
      <p:font typeface="Cabin"/>
      <p:regular r:id="rId76"/>
      <p:bold r:id="rId77"/>
      <p:italic r:id="rId78"/>
      <p:boldItalic r:id="rId79"/>
    </p:embeddedFont>
    <p:embeddedFont>
      <p:font typeface="Montserrat Black"/>
      <p:bold r:id="rId80"/>
      <p:boldItalic r:id="rId81"/>
    </p:embeddedFont>
    <p:embeddedFont>
      <p:font typeface="Montserrat"/>
      <p:regular r:id="rId82"/>
      <p:bold r:id="rId83"/>
      <p:italic r:id="rId84"/>
      <p:boldItalic r:id="rId85"/>
    </p:embeddedFont>
    <p:embeddedFont>
      <p:font typeface="Arvo"/>
      <p:regular r:id="rId86"/>
      <p:bold r:id="rId87"/>
      <p:italic r:id="rId88"/>
      <p:boldItalic r:id="rId89"/>
    </p:embeddedFont>
    <p:embeddedFont>
      <p:font typeface="Open Sans SemiBold"/>
      <p:regular r:id="rId90"/>
      <p:bold r:id="rId91"/>
      <p:italic r:id="rId92"/>
      <p:boldItalic r:id="rId93"/>
    </p:embeddedFont>
    <p:embeddedFont>
      <p:font typeface="Montserrat ExtraLight"/>
      <p:regular r:id="rId94"/>
      <p:bold r:id="rId95"/>
      <p:italic r:id="rId96"/>
      <p:boldItalic r:id="rId97"/>
    </p:embeddedFont>
    <p:embeddedFont>
      <p:font typeface="Bodoni"/>
      <p:regular r:id="rId98"/>
      <p:bold r:id="rId99"/>
      <p:italic r:id="rId100"/>
      <p:boldItalic r:id="rId101"/>
    </p:embeddedFont>
    <p:embeddedFont>
      <p:font typeface="Open Sans ExtraBold"/>
      <p:bold r:id="rId102"/>
      <p:boldItalic r:id="rId103"/>
    </p:embeddedFont>
    <p:embeddedFont>
      <p:font typeface="PT Sans"/>
      <p:regular r:id="rId104"/>
      <p:bold r:id="rId105"/>
      <p:italic r:id="rId106"/>
      <p:boldItalic r:id="rId107"/>
    </p:embeddedFont>
    <p:embeddedFont>
      <p:font typeface="Open Sans Light"/>
      <p:regular r:id="rId108"/>
      <p:bold r:id="rId109"/>
      <p:italic r:id="rId110"/>
      <p:boldItalic r:id="rId111"/>
    </p:embeddedFont>
    <p:embeddedFont>
      <p:font typeface="Open Sans"/>
      <p:regular r:id="rId112"/>
      <p:bold r:id="rId113"/>
      <p:italic r:id="rId114"/>
      <p:boldItalic r:id="rId11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340">
          <p15:clr>
            <a:srgbClr val="A4A3A4"/>
          </p15:clr>
        </p15:guide>
        <p15:guide id="2" orient="horz" pos="2835">
          <p15:clr>
            <a:srgbClr val="A4A3A4"/>
          </p15:clr>
        </p15:guide>
        <p15:guide id="3" pos="2880">
          <p15:clr>
            <a:srgbClr val="A4A3A4"/>
          </p15:clr>
        </p15:guide>
        <p15:guide id="4" pos="1644">
          <p15:clr>
            <a:srgbClr val="A4A3A4"/>
          </p15:clr>
        </p15:guide>
        <p15:guide id="5" orient="horz" pos="1663">
          <p15:clr>
            <a:srgbClr val="A4A3A4"/>
          </p15:clr>
        </p15:guide>
        <p15:guide id="6" pos="3200">
          <p15:clr>
            <a:srgbClr val="A4A3A4"/>
          </p15:clr>
        </p15:guide>
        <p15:guide id="7" orient="horz" pos="2742">
          <p15:clr>
            <a:srgbClr val="A4A3A4"/>
          </p15:clr>
        </p15:guide>
        <p15:guide id="8" orient="horz" pos="2379">
          <p15:clr>
            <a:srgbClr val="A4A3A4"/>
          </p15:clr>
        </p15:guide>
        <p15:guide id="9" pos="3902">
          <p15:clr>
            <a:srgbClr val="A4A3A4"/>
          </p15:clr>
        </p15:guide>
        <p15:guide id="10" pos="2382">
          <p15:clr>
            <a:srgbClr val="A4A3A4"/>
          </p15:clr>
        </p15:guide>
        <p15:guide id="11" orient="horz" pos="204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1069DE3C-3F3E-4903-A78D-C96B74530541}">
  <a:tblStyle styleId="{1069DE3C-3F3E-4903-A78D-C96B7453054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40"/>
        <p:guide pos="2835" orient="horz"/>
        <p:guide pos="2880"/>
        <p:guide pos="1644"/>
        <p:guide pos="1663" orient="horz"/>
        <p:guide pos="3200"/>
        <p:guide pos="2742" orient="horz"/>
        <p:guide pos="2379" orient="horz"/>
        <p:guide pos="3902"/>
        <p:guide pos="2382"/>
        <p:guide pos="2041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07" Type="http://schemas.openxmlformats.org/officeDocument/2006/relationships/font" Target="fonts/PTSans-boldItalic.fntdata"/><Relationship Id="rId106" Type="http://schemas.openxmlformats.org/officeDocument/2006/relationships/font" Target="fonts/PTSans-italic.fntdata"/><Relationship Id="rId105" Type="http://schemas.openxmlformats.org/officeDocument/2006/relationships/font" Target="fonts/PTSans-bold.fntdata"/><Relationship Id="rId104" Type="http://schemas.openxmlformats.org/officeDocument/2006/relationships/font" Target="fonts/PTSans-regular.fntdata"/><Relationship Id="rId109" Type="http://schemas.openxmlformats.org/officeDocument/2006/relationships/font" Target="fonts/OpenSansLight-bold.fntdata"/><Relationship Id="rId108" Type="http://schemas.openxmlformats.org/officeDocument/2006/relationships/font" Target="fonts/OpenSansLight-regular.fntdata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103" Type="http://schemas.openxmlformats.org/officeDocument/2006/relationships/font" Target="fonts/OpenSansExtraBold-boldItalic.fntdata"/><Relationship Id="rId102" Type="http://schemas.openxmlformats.org/officeDocument/2006/relationships/font" Target="fonts/OpenSansExtraBold-bold.fntdata"/><Relationship Id="rId101" Type="http://schemas.openxmlformats.org/officeDocument/2006/relationships/font" Target="fonts/Bodoni-boldItalic.fntdata"/><Relationship Id="rId100" Type="http://schemas.openxmlformats.org/officeDocument/2006/relationships/font" Target="fonts/Bodoni-italic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MontserratExtraLight-bold.fntdata"/><Relationship Id="rId94" Type="http://schemas.openxmlformats.org/officeDocument/2006/relationships/font" Target="fonts/MontserratExtraLight-regular.fntdata"/><Relationship Id="rId97" Type="http://schemas.openxmlformats.org/officeDocument/2006/relationships/font" Target="fonts/MontserratExtraLight-boldItalic.fntdata"/><Relationship Id="rId96" Type="http://schemas.openxmlformats.org/officeDocument/2006/relationships/font" Target="fonts/MontserratExtraLight-italic.fntdata"/><Relationship Id="rId11" Type="http://schemas.openxmlformats.org/officeDocument/2006/relationships/slide" Target="slides/slide4.xml"/><Relationship Id="rId99" Type="http://schemas.openxmlformats.org/officeDocument/2006/relationships/font" Target="fonts/Bodoni-bold.fntdata"/><Relationship Id="rId10" Type="http://schemas.openxmlformats.org/officeDocument/2006/relationships/slide" Target="slides/slide3.xml"/><Relationship Id="rId98" Type="http://schemas.openxmlformats.org/officeDocument/2006/relationships/font" Target="fonts/Bodoni-regular.fntdata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OpenSansSemiBold-bold.fntdata"/><Relationship Id="rId90" Type="http://schemas.openxmlformats.org/officeDocument/2006/relationships/font" Target="fonts/OpenSansSemiBold-regular.fntdata"/><Relationship Id="rId93" Type="http://schemas.openxmlformats.org/officeDocument/2006/relationships/font" Target="fonts/OpenSansSemiBold-boldItalic.fntdata"/><Relationship Id="rId92" Type="http://schemas.openxmlformats.org/officeDocument/2006/relationships/font" Target="fonts/OpenSansSemiBold-italic.fntdata"/><Relationship Id="rId115" Type="http://schemas.openxmlformats.org/officeDocument/2006/relationships/font" Target="fonts/OpenSans-boldItalic.fntdata"/><Relationship Id="rId15" Type="http://schemas.openxmlformats.org/officeDocument/2006/relationships/slide" Target="slides/slide8.xml"/><Relationship Id="rId110" Type="http://schemas.openxmlformats.org/officeDocument/2006/relationships/font" Target="fonts/OpenSansLight-italic.fntdata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14" Type="http://schemas.openxmlformats.org/officeDocument/2006/relationships/font" Target="fonts/OpenSans-italic.fntdata"/><Relationship Id="rId18" Type="http://schemas.openxmlformats.org/officeDocument/2006/relationships/slide" Target="slides/slide11.xml"/><Relationship Id="rId113" Type="http://schemas.openxmlformats.org/officeDocument/2006/relationships/font" Target="fonts/OpenSans-bold.fntdata"/><Relationship Id="rId112" Type="http://schemas.openxmlformats.org/officeDocument/2006/relationships/font" Target="fonts/OpenSans-regular.fntdata"/><Relationship Id="rId111" Type="http://schemas.openxmlformats.org/officeDocument/2006/relationships/font" Target="fonts/OpenSansLight-boldItalic.fntdata"/><Relationship Id="rId84" Type="http://schemas.openxmlformats.org/officeDocument/2006/relationships/font" Target="fonts/Montserrat-italic.fntdata"/><Relationship Id="rId83" Type="http://schemas.openxmlformats.org/officeDocument/2006/relationships/font" Target="fonts/Montserrat-bold.fntdata"/><Relationship Id="rId86" Type="http://schemas.openxmlformats.org/officeDocument/2006/relationships/font" Target="fonts/Arvo-regular.fntdata"/><Relationship Id="rId85" Type="http://schemas.openxmlformats.org/officeDocument/2006/relationships/font" Target="fonts/Montserrat-boldItalic.fntdata"/><Relationship Id="rId88" Type="http://schemas.openxmlformats.org/officeDocument/2006/relationships/font" Target="fonts/Arvo-italic.fntdata"/><Relationship Id="rId87" Type="http://schemas.openxmlformats.org/officeDocument/2006/relationships/font" Target="fonts/Arvo-bold.fntdata"/><Relationship Id="rId89" Type="http://schemas.openxmlformats.org/officeDocument/2006/relationships/font" Target="fonts/Arvo-boldItalic.fntdata"/><Relationship Id="rId80" Type="http://schemas.openxmlformats.org/officeDocument/2006/relationships/font" Target="fonts/MontserratBlack-bold.fntdata"/><Relationship Id="rId82" Type="http://schemas.openxmlformats.org/officeDocument/2006/relationships/font" Target="fonts/Montserrat-regular.fntdata"/><Relationship Id="rId81" Type="http://schemas.openxmlformats.org/officeDocument/2006/relationships/font" Target="fonts/MontserratBlack-bold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-bold.fntdata"/><Relationship Id="rId72" Type="http://schemas.openxmlformats.org/officeDocument/2006/relationships/font" Target="fonts/Roboto-regular.fntdata"/><Relationship Id="rId75" Type="http://schemas.openxmlformats.org/officeDocument/2006/relationships/font" Target="fonts/Roboto-boldItalic.fntdata"/><Relationship Id="rId74" Type="http://schemas.openxmlformats.org/officeDocument/2006/relationships/font" Target="fonts/Roboto-italic.fntdata"/><Relationship Id="rId77" Type="http://schemas.openxmlformats.org/officeDocument/2006/relationships/font" Target="fonts/Cabin-bold.fntdata"/><Relationship Id="rId76" Type="http://schemas.openxmlformats.org/officeDocument/2006/relationships/font" Target="fonts/Cabin-regular.fntdata"/><Relationship Id="rId79" Type="http://schemas.openxmlformats.org/officeDocument/2006/relationships/font" Target="fonts/Cabin-boldItalic.fntdata"/><Relationship Id="rId78" Type="http://schemas.openxmlformats.org/officeDocument/2006/relationships/font" Target="fonts/Cabin-italic.fntdata"/><Relationship Id="rId71" Type="http://schemas.openxmlformats.org/officeDocument/2006/relationships/font" Target="fonts/QuicksandLight-bold.fntdata"/><Relationship Id="rId70" Type="http://schemas.openxmlformats.org/officeDocument/2006/relationships/font" Target="fonts/QuicksandLight-regular.fntdata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64" Type="http://schemas.openxmlformats.org/officeDocument/2006/relationships/font" Target="fonts/RobotoCondensed-bold.fntdata"/><Relationship Id="rId63" Type="http://schemas.openxmlformats.org/officeDocument/2006/relationships/font" Target="fonts/RobotoCondensed-regular.fntdata"/><Relationship Id="rId66" Type="http://schemas.openxmlformats.org/officeDocument/2006/relationships/font" Target="fonts/RobotoCondensed-boldItalic.fntdata"/><Relationship Id="rId65" Type="http://schemas.openxmlformats.org/officeDocument/2006/relationships/font" Target="fonts/RobotoCondensed-italic.fntdata"/><Relationship Id="rId68" Type="http://schemas.openxmlformats.org/officeDocument/2006/relationships/font" Target="fonts/ProximaNovaSemibold-bold.fntdata"/><Relationship Id="rId67" Type="http://schemas.openxmlformats.org/officeDocument/2006/relationships/font" Target="fonts/ProximaNovaSemibold-regular.fntdata"/><Relationship Id="rId60" Type="http://schemas.openxmlformats.org/officeDocument/2006/relationships/font" Target="fonts/ProximaNova-bold.fntdata"/><Relationship Id="rId69" Type="http://schemas.openxmlformats.org/officeDocument/2006/relationships/font" Target="fonts/ProximaNovaSemibold-boldItalic.fntdata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5" Type="http://schemas.openxmlformats.org/officeDocument/2006/relationships/font" Target="fonts/UbuntuLight-regular.fntdata"/><Relationship Id="rId54" Type="http://schemas.openxmlformats.org/officeDocument/2006/relationships/slide" Target="slides/slide47.xml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ProximaNova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" name="Google Shape;464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" name="Google Shape;520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g43fb36d69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27" name="Google Shape;527;g43fb36d69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" name="Google Shape;555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" name="Google Shape;567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2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4" name="Google Shape;574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g441564223f_0_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" name="Google Shape;638;g441564223f_0_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6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" name="Google Shape;668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8" name="Google Shape;678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0" name="Google Shape;690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Google Shape;695;g46c05fefca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6" name="Google Shape;696;g46c05fefca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g46c05fefca_0_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" name="Google Shape;803;g46c05fefca_0_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" name="Google Shape;870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2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" name="Google Shape;913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" name="Google Shape;914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" name="Google Shape;920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0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" name="Google Shape;931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" name="Google Shape;932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98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" name="Google Shape;1899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0" name="Google Shape;1900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04" name="Shape 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5" name="Google Shape;2005;g441564223f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6" name="Google Shape;2006;g441564223f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88" name="Shape 2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9" name="Google Shape;2089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0" name="Google Shape;2090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4" name="Shape 2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" name="Google Shape;2095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6" name="Google Shape;2096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04" name="Shape 2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5" name="Google Shape;2105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6" name="Google Shape;2106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5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g43fb36d69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117" name="Google Shape;2117;g43fb36d69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9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g43fb36d695_0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191" name="Google Shape;2191;g43fb36d695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35" name="Shape 2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6" name="Google Shape;2236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7" name="Google Shape;2237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66" name="Shape 2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7" name="Google Shape;2267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8" name="Google Shape;2268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81" name="Shape 2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2" name="Google Shape;2282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3" name="Google Shape;2283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04" name="Shape 2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5" name="Google Shape;2305;g43fb36d695_0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306" name="Google Shape;2306;g43fb36d695_0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1" name="Shape 2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2" name="Google Shape;2322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3" name="Google Shape;2323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7" name="Shape 2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8" name="Google Shape;2328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9" name="Google Shape;2329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3" name="Shape 2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" name="Google Shape;2334;g4d9255fa3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5" name="Google Shape;2335;g4d9255fa3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40" name="Shape 2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1" name="Google Shape;2341;g4d9255fa31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2" name="Google Shape;2342;g4d9255fa31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2" name="Shape 2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3" name="Google Shape;2363;g4d9255fa31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4" name="Google Shape;2364;g4d9255fa31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78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g4d9255fa31_0_1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0" name="Google Shape;2980;g4d9255fa31_0_1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69" name="Shape 5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0" name="Google Shape;5470;g4d9255fa31_0_3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1" name="Google Shape;5471;g4d9255fa31_0_3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79" name="Shape 6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0" name="Google Shape;6180;g4d9255fa31_0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1" name="Google Shape;6181;g4d9255fa31_0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75" name="Shape 6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6" name="Google Shape;6576;g4d9255fa31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7" name="Google Shape;6577;g4d9255fa31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68" name="Shape 7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Google Shape;7169;g4d9255fa31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0" name="Google Shape;7170;g4d9255fa31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03" name="Shape 7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4" name="Google Shape;7704;g4d9255fa31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5" name="Google Shape;7705;g4d9255fa31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88" name="Shape 7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9" name="Google Shape;7989;g4d9255fa31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90" name="Google Shape;7990;g4d9255fa31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30" name="Shape 8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1" name="Google Shape;8431;g4d9255fa31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2" name="Google Shape;8432;g4d9255fa31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96" name="Shape 8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7" name="Google Shape;8797;g4d9255fa31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8" name="Google Shape;8798;g4d9255fa31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00" name="Shape 9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1" name="Google Shape;9301;g4d9255fa31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2" name="Google Shape;9302;g4d9255fa31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96" name="Shape 9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7" name="Google Shape;9697;g4d9255fa31_0_7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8" name="Google Shape;9698;g4d9255fa31_0_7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33" name="Shape 10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4" name="Google Shape;10134;g4d9255fa31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35" name="Google Shape;10135;g4d9255fa31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04" name="Shape 10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5" name="Google Shape;10605;g4d9255fa31_0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06" name="Google Shape;10606;g4d9255fa31_0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 1">
  <p:cSld name="TITLE_3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3252184" y="0"/>
            <a:ext cx="5891796" cy="5143482"/>
          </a:xfrm>
          <a:custGeom>
            <a:rect b="b" l="l" r="r" t="t"/>
            <a:pathLst>
              <a:path extrusionOk="0" h="30085" w="34462">
                <a:moveTo>
                  <a:pt x="26373" y="1"/>
                </a:moveTo>
                <a:cubicBezTo>
                  <a:pt x="26416" y="502"/>
                  <a:pt x="26427" y="1003"/>
                  <a:pt x="26362" y="1500"/>
                </a:cubicBezTo>
                <a:cubicBezTo>
                  <a:pt x="26173" y="3000"/>
                  <a:pt x="25257" y="4389"/>
                  <a:pt x="23950" y="5154"/>
                </a:cubicBezTo>
                <a:cubicBezTo>
                  <a:pt x="20815" y="6997"/>
                  <a:pt x="16195" y="5201"/>
                  <a:pt x="13543" y="7688"/>
                </a:cubicBezTo>
                <a:cubicBezTo>
                  <a:pt x="12111" y="9027"/>
                  <a:pt x="11814" y="11188"/>
                  <a:pt x="11943" y="13146"/>
                </a:cubicBezTo>
                <a:cubicBezTo>
                  <a:pt x="12076" y="15100"/>
                  <a:pt x="12541" y="17058"/>
                  <a:pt x="12290" y="19004"/>
                </a:cubicBezTo>
                <a:cubicBezTo>
                  <a:pt x="12011" y="21220"/>
                  <a:pt x="10755" y="23296"/>
                  <a:pt x="8923" y="24573"/>
                </a:cubicBezTo>
                <a:cubicBezTo>
                  <a:pt x="6654" y="26159"/>
                  <a:pt x="3927" y="26849"/>
                  <a:pt x="1686" y="28539"/>
                </a:cubicBezTo>
                <a:cubicBezTo>
                  <a:pt x="988" y="29068"/>
                  <a:pt x="430" y="29584"/>
                  <a:pt x="1" y="30085"/>
                </a:cubicBezTo>
                <a:lnTo>
                  <a:pt x="34461" y="30085"/>
                </a:lnTo>
                <a:lnTo>
                  <a:pt x="34461" y="1"/>
                </a:ln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5631170" y="1136921"/>
            <a:ext cx="3512818" cy="4006565"/>
          </a:xfrm>
          <a:custGeom>
            <a:rect b="b" l="l" r="r" t="t"/>
            <a:pathLst>
              <a:path extrusionOk="0" h="23435" w="20547">
                <a:moveTo>
                  <a:pt x="20546" y="0"/>
                </a:moveTo>
                <a:cubicBezTo>
                  <a:pt x="17408" y="1564"/>
                  <a:pt x="13933" y="2717"/>
                  <a:pt x="11563" y="5286"/>
                </a:cubicBezTo>
                <a:cubicBezTo>
                  <a:pt x="8579" y="8525"/>
                  <a:pt x="8020" y="13274"/>
                  <a:pt x="5938" y="17154"/>
                </a:cubicBezTo>
                <a:cubicBezTo>
                  <a:pt x="4560" y="19723"/>
                  <a:pt x="2484" y="21914"/>
                  <a:pt x="0" y="23435"/>
                </a:cubicBezTo>
                <a:lnTo>
                  <a:pt x="20546" y="23435"/>
                </a:lnTo>
                <a:lnTo>
                  <a:pt x="20546" y="0"/>
                </a:ln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163876" y="3872029"/>
            <a:ext cx="1980117" cy="1271467"/>
          </a:xfrm>
          <a:custGeom>
            <a:rect b="b" l="l" r="r" t="t"/>
            <a:pathLst>
              <a:path extrusionOk="0" h="7437" w="11582">
                <a:moveTo>
                  <a:pt x="10748" y="0"/>
                </a:moveTo>
                <a:cubicBezTo>
                  <a:pt x="10295" y="0"/>
                  <a:pt x="9840" y="41"/>
                  <a:pt x="9402" y="107"/>
                </a:cubicBezTo>
                <a:cubicBezTo>
                  <a:pt x="5454" y="690"/>
                  <a:pt x="970" y="3296"/>
                  <a:pt x="0" y="7437"/>
                </a:cubicBezTo>
                <a:lnTo>
                  <a:pt x="11581" y="7437"/>
                </a:lnTo>
                <a:lnTo>
                  <a:pt x="11581" y="50"/>
                </a:lnTo>
                <a:cubicBezTo>
                  <a:pt x="11307" y="16"/>
                  <a:pt x="11028" y="0"/>
                  <a:pt x="1074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4290458" y="3730640"/>
            <a:ext cx="299360" cy="298676"/>
          </a:xfrm>
          <a:custGeom>
            <a:rect b="b" l="l" r="r" t="t"/>
            <a:pathLst>
              <a:path extrusionOk="0" h="1747" w="1751">
                <a:moveTo>
                  <a:pt x="874" y="0"/>
                </a:moveTo>
                <a:cubicBezTo>
                  <a:pt x="395" y="0"/>
                  <a:pt x="1" y="390"/>
                  <a:pt x="1" y="873"/>
                </a:cubicBezTo>
                <a:cubicBezTo>
                  <a:pt x="1" y="1356"/>
                  <a:pt x="395" y="1747"/>
                  <a:pt x="874" y="1747"/>
                </a:cubicBezTo>
                <a:cubicBezTo>
                  <a:pt x="1357" y="1747"/>
                  <a:pt x="1751" y="1356"/>
                  <a:pt x="1751" y="873"/>
                </a:cubicBezTo>
                <a:cubicBezTo>
                  <a:pt x="1751" y="390"/>
                  <a:pt x="1357" y="0"/>
                  <a:pt x="874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4699920" y="3436238"/>
            <a:ext cx="197123" cy="197123"/>
          </a:xfrm>
          <a:custGeom>
            <a:rect b="b" l="l" r="r" t="t"/>
            <a:pathLst>
              <a:path extrusionOk="0" h="1153" w="1153">
                <a:moveTo>
                  <a:pt x="576" y="1"/>
                </a:moveTo>
                <a:cubicBezTo>
                  <a:pt x="258" y="1"/>
                  <a:pt x="0" y="258"/>
                  <a:pt x="0" y="577"/>
                </a:cubicBezTo>
                <a:cubicBezTo>
                  <a:pt x="0" y="895"/>
                  <a:pt x="258" y="1153"/>
                  <a:pt x="576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6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5101860" y="925266"/>
            <a:ext cx="197123" cy="196439"/>
          </a:xfrm>
          <a:custGeom>
            <a:rect b="b" l="l" r="r" t="t"/>
            <a:pathLst>
              <a:path extrusionOk="0" h="1149" w="1153">
                <a:moveTo>
                  <a:pt x="577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3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5514229" y="978949"/>
            <a:ext cx="135404" cy="135404"/>
          </a:xfrm>
          <a:custGeom>
            <a:rect b="b" l="l" r="r" t="t"/>
            <a:pathLst>
              <a:path extrusionOk="0" h="792" w="792">
                <a:moveTo>
                  <a:pt x="398" y="1"/>
                </a:moveTo>
                <a:cubicBezTo>
                  <a:pt x="180" y="1"/>
                  <a:pt x="1" y="176"/>
                  <a:pt x="1" y="395"/>
                </a:cubicBezTo>
                <a:cubicBezTo>
                  <a:pt x="1" y="613"/>
                  <a:pt x="180" y="792"/>
                  <a:pt x="398" y="792"/>
                </a:cubicBezTo>
                <a:cubicBezTo>
                  <a:pt x="616" y="792"/>
                  <a:pt x="792" y="613"/>
                  <a:pt x="792" y="395"/>
                </a:cubicBezTo>
                <a:cubicBezTo>
                  <a:pt x="792" y="176"/>
                  <a:pt x="616" y="1"/>
                  <a:pt x="39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6835281" y="735494"/>
            <a:ext cx="134720" cy="135404"/>
          </a:xfrm>
          <a:custGeom>
            <a:rect b="b" l="l" r="r" t="t"/>
            <a:pathLst>
              <a:path extrusionOk="0" h="792" w="788">
                <a:moveTo>
                  <a:pt x="394" y="1"/>
                </a:moveTo>
                <a:cubicBezTo>
                  <a:pt x="176" y="1"/>
                  <a:pt x="0" y="180"/>
                  <a:pt x="0" y="398"/>
                </a:cubicBezTo>
                <a:cubicBezTo>
                  <a:pt x="0" y="616"/>
                  <a:pt x="176" y="792"/>
                  <a:pt x="394" y="792"/>
                </a:cubicBezTo>
                <a:cubicBezTo>
                  <a:pt x="612" y="792"/>
                  <a:pt x="788" y="616"/>
                  <a:pt x="788" y="398"/>
                </a:cubicBezTo>
                <a:cubicBezTo>
                  <a:pt x="788" y="180"/>
                  <a:pt x="612" y="1"/>
                  <a:pt x="394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7849107" y="1046309"/>
            <a:ext cx="197123" cy="197294"/>
          </a:xfrm>
          <a:custGeom>
            <a:rect b="b" l="l" r="r" t="t"/>
            <a:pathLst>
              <a:path extrusionOk="0" h="1154" w="1153">
                <a:moveTo>
                  <a:pt x="577" y="1"/>
                </a:moveTo>
                <a:cubicBezTo>
                  <a:pt x="258" y="1"/>
                  <a:pt x="1" y="258"/>
                  <a:pt x="1" y="577"/>
                </a:cubicBezTo>
                <a:cubicBezTo>
                  <a:pt x="1" y="895"/>
                  <a:pt x="258" y="1153"/>
                  <a:pt x="577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7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4313196" y="4763443"/>
            <a:ext cx="196610" cy="196439"/>
          </a:xfrm>
          <a:custGeom>
            <a:rect b="b" l="l" r="r" t="t"/>
            <a:pathLst>
              <a:path extrusionOk="0" h="1149" w="1150">
                <a:moveTo>
                  <a:pt x="573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5"/>
                  <a:pt x="258" y="1149"/>
                  <a:pt x="573" y="1149"/>
                </a:cubicBezTo>
                <a:cubicBezTo>
                  <a:pt x="891" y="1149"/>
                  <a:pt x="1149" y="895"/>
                  <a:pt x="1149" y="576"/>
                </a:cubicBezTo>
                <a:cubicBezTo>
                  <a:pt x="1149" y="258"/>
                  <a:pt x="891" y="0"/>
                  <a:pt x="573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2632946" y="4725489"/>
            <a:ext cx="196610" cy="196610"/>
          </a:xfrm>
          <a:custGeom>
            <a:rect b="b" l="l" r="r" t="t"/>
            <a:pathLst>
              <a:path extrusionOk="0" h="1150" w="1150">
                <a:moveTo>
                  <a:pt x="573" y="0"/>
                </a:moveTo>
                <a:cubicBezTo>
                  <a:pt x="255" y="0"/>
                  <a:pt x="1" y="258"/>
                  <a:pt x="1" y="573"/>
                </a:cubicBezTo>
                <a:cubicBezTo>
                  <a:pt x="1" y="891"/>
                  <a:pt x="255" y="1149"/>
                  <a:pt x="573" y="1149"/>
                </a:cubicBezTo>
                <a:cubicBezTo>
                  <a:pt x="892" y="1149"/>
                  <a:pt x="1150" y="891"/>
                  <a:pt x="1150" y="573"/>
                </a:cubicBezTo>
                <a:cubicBezTo>
                  <a:pt x="1150" y="258"/>
                  <a:pt x="892" y="0"/>
                  <a:pt x="573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5796323" y="1625199"/>
            <a:ext cx="197123" cy="196610"/>
          </a:xfrm>
          <a:custGeom>
            <a:rect b="b" l="l" r="r" t="t"/>
            <a:pathLst>
              <a:path extrusionOk="0" h="1150" w="1153">
                <a:moveTo>
                  <a:pt x="577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6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8173428" y="827303"/>
            <a:ext cx="359881" cy="327569"/>
          </a:xfrm>
          <a:custGeom>
            <a:rect b="b" l="l" r="r" t="t"/>
            <a:pathLst>
              <a:path extrusionOk="0" h="1916" w="2105">
                <a:moveTo>
                  <a:pt x="1054" y="0"/>
                </a:moveTo>
                <a:cubicBezTo>
                  <a:pt x="809" y="0"/>
                  <a:pt x="564" y="93"/>
                  <a:pt x="376" y="280"/>
                </a:cubicBezTo>
                <a:cubicBezTo>
                  <a:pt x="0" y="655"/>
                  <a:pt x="0" y="1260"/>
                  <a:pt x="376" y="1636"/>
                </a:cubicBezTo>
                <a:cubicBezTo>
                  <a:pt x="564" y="1822"/>
                  <a:pt x="809" y="1915"/>
                  <a:pt x="1054" y="1915"/>
                </a:cubicBezTo>
                <a:cubicBezTo>
                  <a:pt x="1299" y="1915"/>
                  <a:pt x="1543" y="1822"/>
                  <a:pt x="1729" y="1636"/>
                </a:cubicBezTo>
                <a:cubicBezTo>
                  <a:pt x="2105" y="1260"/>
                  <a:pt x="2105" y="655"/>
                  <a:pt x="1729" y="280"/>
                </a:cubicBezTo>
                <a:cubicBezTo>
                  <a:pt x="1543" y="93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2"/>
          <p:cNvSpPr/>
          <p:nvPr/>
        </p:nvSpPr>
        <p:spPr>
          <a:xfrm>
            <a:off x="5500210" y="4124203"/>
            <a:ext cx="359881" cy="327227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2"/>
          <p:cNvSpPr/>
          <p:nvPr/>
        </p:nvSpPr>
        <p:spPr>
          <a:xfrm>
            <a:off x="5500210" y="4124203"/>
            <a:ext cx="359881" cy="327227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2"/>
          <p:cNvSpPr txBox="1"/>
          <p:nvPr>
            <p:ph type="ctrTitle"/>
          </p:nvPr>
        </p:nvSpPr>
        <p:spPr>
          <a:xfrm>
            <a:off x="540000" y="1598750"/>
            <a:ext cx="3512700" cy="100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000"/>
              <a:buNone/>
              <a:defRPr b="0" sz="30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cxnSp>
        <p:nvCxnSpPr>
          <p:cNvPr id="27" name="Google Shape;27;p2"/>
          <p:cNvCxnSpPr/>
          <p:nvPr/>
        </p:nvCxnSpPr>
        <p:spPr>
          <a:xfrm>
            <a:off x="666750" y="3076575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8" name="Google Shape;28;p2"/>
          <p:cNvCxnSpPr/>
          <p:nvPr/>
        </p:nvCxnSpPr>
        <p:spPr>
          <a:xfrm>
            <a:off x="666750" y="1066800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340">
          <p15:clr>
            <a:srgbClr val="F9AD4C"/>
          </p15:clr>
        </p15:guide>
        <p15:guide id="2" pos="5420">
          <p15:clr>
            <a:srgbClr val="F9AD4C"/>
          </p15:clr>
        </p15:guide>
        <p15:guide id="3" orient="horz" pos="340">
          <p15:clr>
            <a:srgbClr val="F9AD4C"/>
          </p15:clr>
        </p15:guide>
        <p15:guide id="4" orient="horz" pos="2900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">
  <p:cSld name="TITLE_1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3"/>
          <p:cNvSpPr/>
          <p:nvPr/>
        </p:nvSpPr>
        <p:spPr>
          <a:xfrm>
            <a:off x="4183043" y="0"/>
            <a:ext cx="4960991" cy="4745296"/>
          </a:xfrm>
          <a:custGeom>
            <a:rect b="b" l="l" r="r" t="t"/>
            <a:pathLst>
              <a:path extrusionOk="0" h="29766" w="31119">
                <a:moveTo>
                  <a:pt x="298" y="0"/>
                </a:moveTo>
                <a:cubicBezTo>
                  <a:pt x="1" y="1951"/>
                  <a:pt x="534" y="4034"/>
                  <a:pt x="1794" y="5558"/>
                </a:cubicBezTo>
                <a:cubicBezTo>
                  <a:pt x="3204" y="7262"/>
                  <a:pt x="5569" y="8665"/>
                  <a:pt x="5394" y="10869"/>
                </a:cubicBezTo>
                <a:cubicBezTo>
                  <a:pt x="5344" y="11510"/>
                  <a:pt x="5061" y="12129"/>
                  <a:pt x="5101" y="12773"/>
                </a:cubicBezTo>
                <a:cubicBezTo>
                  <a:pt x="5176" y="13969"/>
                  <a:pt x="6296" y="14806"/>
                  <a:pt x="7373" y="15328"/>
                </a:cubicBezTo>
                <a:cubicBezTo>
                  <a:pt x="8447" y="15855"/>
                  <a:pt x="9664" y="16302"/>
                  <a:pt x="10297" y="17315"/>
                </a:cubicBezTo>
                <a:cubicBezTo>
                  <a:pt x="11185" y="18728"/>
                  <a:pt x="10569" y="20546"/>
                  <a:pt x="10354" y="22200"/>
                </a:cubicBezTo>
                <a:cubicBezTo>
                  <a:pt x="10000" y="24920"/>
                  <a:pt x="10995" y="27711"/>
                  <a:pt x="12802" y="29766"/>
                </a:cubicBezTo>
                <a:lnTo>
                  <a:pt x="31119" y="29766"/>
                </a:lnTo>
                <a:lnTo>
                  <a:pt x="31119" y="10511"/>
                </a:lnTo>
                <a:cubicBezTo>
                  <a:pt x="31112" y="10511"/>
                  <a:pt x="31105" y="10508"/>
                  <a:pt x="31101" y="10504"/>
                </a:cubicBezTo>
                <a:cubicBezTo>
                  <a:pt x="29412" y="9731"/>
                  <a:pt x="28188" y="8192"/>
                  <a:pt x="27279" y="6571"/>
                </a:cubicBezTo>
                <a:cubicBezTo>
                  <a:pt x="27010" y="6099"/>
                  <a:pt x="26760" y="5605"/>
                  <a:pt x="26384" y="5215"/>
                </a:cubicBezTo>
                <a:cubicBezTo>
                  <a:pt x="25668" y="4470"/>
                  <a:pt x="24588" y="4180"/>
                  <a:pt x="23811" y="3497"/>
                </a:cubicBezTo>
                <a:cubicBezTo>
                  <a:pt x="23131" y="2896"/>
                  <a:pt x="22734" y="2015"/>
                  <a:pt x="22598" y="1117"/>
                </a:cubicBezTo>
                <a:cubicBezTo>
                  <a:pt x="22540" y="741"/>
                  <a:pt x="22548" y="369"/>
                  <a:pt x="22569" y="0"/>
                </a:cubicBez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17454"/>
                </a:lnTo>
                <a:cubicBezTo>
                  <a:pt x="35095" y="17103"/>
                  <a:pt x="33416" y="16402"/>
                  <a:pt x="32210" y="15013"/>
                </a:cubicBezTo>
                <a:cubicBezTo>
                  <a:pt x="31591" y="14301"/>
                  <a:pt x="31147" y="13449"/>
                  <a:pt x="30507" y="12759"/>
                </a:cubicBezTo>
                <a:cubicBezTo>
                  <a:pt x="28906" y="11036"/>
                  <a:pt x="26448" y="10627"/>
                  <a:pt x="24031" y="10627"/>
                </a:cubicBezTo>
                <a:cubicBezTo>
                  <a:pt x="23465" y="10627"/>
                  <a:pt x="22901" y="10650"/>
                  <a:pt x="22351" y="10683"/>
                </a:cubicBezTo>
                <a:cubicBezTo>
                  <a:pt x="21735" y="10719"/>
                  <a:pt x="21114" y="10762"/>
                  <a:pt x="20497" y="10762"/>
                </a:cubicBezTo>
                <a:cubicBezTo>
                  <a:pt x="19837" y="10762"/>
                  <a:pt x="19182" y="10713"/>
                  <a:pt x="18543" y="10554"/>
                </a:cubicBezTo>
                <a:cubicBezTo>
                  <a:pt x="17308" y="10246"/>
                  <a:pt x="16116" y="9437"/>
                  <a:pt x="15715" y="8228"/>
                </a:cubicBezTo>
                <a:cubicBezTo>
                  <a:pt x="15332" y="7075"/>
                  <a:pt x="15690" y="5694"/>
                  <a:pt x="15010" y="4688"/>
                </a:cubicBezTo>
                <a:cubicBezTo>
                  <a:pt x="14198" y="3486"/>
                  <a:pt x="12455" y="3532"/>
                  <a:pt x="11084" y="3064"/>
                </a:cubicBezTo>
                <a:cubicBezTo>
                  <a:pt x="9699" y="2588"/>
                  <a:pt x="8554" y="1450"/>
                  <a:pt x="8082" y="65"/>
                </a:cubicBezTo>
                <a:cubicBezTo>
                  <a:pt x="8074" y="43"/>
                  <a:pt x="8067" y="22"/>
                  <a:pt x="806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23438"/>
                </a:lnTo>
                <a:cubicBezTo>
                  <a:pt x="36344" y="23574"/>
                  <a:pt x="35771" y="23717"/>
                  <a:pt x="35202" y="23839"/>
                </a:cubicBezTo>
                <a:cubicBezTo>
                  <a:pt x="33821" y="24143"/>
                  <a:pt x="32399" y="24335"/>
                  <a:pt x="30985" y="24335"/>
                </a:cubicBezTo>
                <a:cubicBezTo>
                  <a:pt x="29869" y="24335"/>
                  <a:pt x="28758" y="24215"/>
                  <a:pt x="27676" y="23935"/>
                </a:cubicBezTo>
                <a:cubicBezTo>
                  <a:pt x="25224" y="23295"/>
                  <a:pt x="22934" y="21756"/>
                  <a:pt x="21789" y="19498"/>
                </a:cubicBezTo>
                <a:cubicBezTo>
                  <a:pt x="21173" y="18284"/>
                  <a:pt x="20880" y="16881"/>
                  <a:pt x="19971" y="15872"/>
                </a:cubicBezTo>
                <a:cubicBezTo>
                  <a:pt x="17881" y="13557"/>
                  <a:pt x="13504" y="14290"/>
                  <a:pt x="11836" y="11653"/>
                </a:cubicBezTo>
                <a:cubicBezTo>
                  <a:pt x="10802" y="10021"/>
                  <a:pt x="11328" y="7759"/>
                  <a:pt x="10336" y="6102"/>
                </a:cubicBezTo>
                <a:cubicBezTo>
                  <a:pt x="9191" y="4180"/>
                  <a:pt x="6625" y="3722"/>
                  <a:pt x="5004" y="2319"/>
                </a:cubicBezTo>
                <a:cubicBezTo>
                  <a:pt x="4177" y="1607"/>
                  <a:pt x="3658" y="834"/>
                  <a:pt x="325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5947527" y="4628749"/>
            <a:ext cx="276713" cy="277223"/>
          </a:xfrm>
          <a:custGeom>
            <a:rect b="b" l="l" r="r" t="t"/>
            <a:pathLst>
              <a:path extrusionOk="0" h="1629" w="1626">
                <a:moveTo>
                  <a:pt x="813" y="0"/>
                </a:moveTo>
                <a:cubicBezTo>
                  <a:pt x="362" y="0"/>
                  <a:pt x="1" y="365"/>
                  <a:pt x="1" y="816"/>
                </a:cubicBezTo>
                <a:cubicBezTo>
                  <a:pt x="1" y="1264"/>
                  <a:pt x="362" y="1629"/>
                  <a:pt x="813" y="1629"/>
                </a:cubicBezTo>
                <a:cubicBezTo>
                  <a:pt x="1261" y="1629"/>
                  <a:pt x="1626" y="1264"/>
                  <a:pt x="1626" y="816"/>
                </a:cubicBezTo>
                <a:cubicBezTo>
                  <a:pt x="1626" y="365"/>
                  <a:pt x="1261" y="0"/>
                  <a:pt x="813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3"/>
          <p:cNvSpPr/>
          <p:nvPr/>
        </p:nvSpPr>
        <p:spPr>
          <a:xfrm>
            <a:off x="8778473" y="3459266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1" y="1"/>
                  <a:pt x="0" y="205"/>
                  <a:pt x="0" y="455"/>
                </a:cubicBezTo>
                <a:cubicBezTo>
                  <a:pt x="0" y="710"/>
                  <a:pt x="201" y="914"/>
                  <a:pt x="455" y="914"/>
                </a:cubicBezTo>
                <a:cubicBezTo>
                  <a:pt x="705" y="914"/>
                  <a:pt x="909" y="710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3"/>
          <p:cNvSpPr/>
          <p:nvPr/>
        </p:nvSpPr>
        <p:spPr>
          <a:xfrm>
            <a:off x="5722889" y="937186"/>
            <a:ext cx="155374" cy="154864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3"/>
          <p:cNvSpPr/>
          <p:nvPr/>
        </p:nvSpPr>
        <p:spPr>
          <a:xfrm>
            <a:off x="3331178" y="1020064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9"/>
                  <a:pt x="204" y="913"/>
                  <a:pt x="455" y="913"/>
                </a:cubicBezTo>
                <a:cubicBezTo>
                  <a:pt x="705" y="913"/>
                  <a:pt x="909" y="709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3"/>
          <p:cNvSpPr/>
          <p:nvPr/>
        </p:nvSpPr>
        <p:spPr>
          <a:xfrm>
            <a:off x="8635352" y="3171830"/>
            <a:ext cx="211534" cy="211534"/>
          </a:xfrm>
          <a:custGeom>
            <a:rect b="b" l="l" r="r" t="t"/>
            <a:pathLst>
              <a:path extrusionOk="0" h="1243" w="1243">
                <a:moveTo>
                  <a:pt x="623" y="1"/>
                </a:moveTo>
                <a:cubicBezTo>
                  <a:pt x="279" y="1"/>
                  <a:pt x="0" y="280"/>
                  <a:pt x="0" y="620"/>
                </a:cubicBezTo>
                <a:cubicBezTo>
                  <a:pt x="0" y="963"/>
                  <a:pt x="279" y="1243"/>
                  <a:pt x="623" y="1243"/>
                </a:cubicBezTo>
                <a:cubicBezTo>
                  <a:pt x="963" y="1243"/>
                  <a:pt x="1242" y="963"/>
                  <a:pt x="1242" y="620"/>
                </a:cubicBezTo>
                <a:cubicBezTo>
                  <a:pt x="1242" y="280"/>
                  <a:pt x="963" y="1"/>
                  <a:pt x="623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3"/>
          <p:cNvSpPr/>
          <p:nvPr/>
        </p:nvSpPr>
        <p:spPr>
          <a:xfrm>
            <a:off x="8663261" y="2443456"/>
            <a:ext cx="211023" cy="211534"/>
          </a:xfrm>
          <a:custGeom>
            <a:rect b="b" l="l" r="r" t="t"/>
            <a:pathLst>
              <a:path extrusionOk="0" h="1243" w="1240">
                <a:moveTo>
                  <a:pt x="620" y="0"/>
                </a:moveTo>
                <a:cubicBezTo>
                  <a:pt x="276" y="0"/>
                  <a:pt x="1" y="280"/>
                  <a:pt x="1" y="623"/>
                </a:cubicBezTo>
                <a:cubicBezTo>
                  <a:pt x="1" y="967"/>
                  <a:pt x="276" y="1242"/>
                  <a:pt x="620" y="1242"/>
                </a:cubicBezTo>
                <a:cubicBezTo>
                  <a:pt x="964" y="1242"/>
                  <a:pt x="1239" y="967"/>
                  <a:pt x="1239" y="623"/>
                </a:cubicBezTo>
                <a:cubicBezTo>
                  <a:pt x="1239" y="280"/>
                  <a:pt x="964" y="0"/>
                  <a:pt x="62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3"/>
          <p:cNvSpPr/>
          <p:nvPr/>
        </p:nvSpPr>
        <p:spPr>
          <a:xfrm>
            <a:off x="3120328" y="771179"/>
            <a:ext cx="210853" cy="211534"/>
          </a:xfrm>
          <a:custGeom>
            <a:rect b="b" l="l" r="r" t="t"/>
            <a:pathLst>
              <a:path extrusionOk="0" h="1243" w="1239">
                <a:moveTo>
                  <a:pt x="620" y="0"/>
                </a:moveTo>
                <a:cubicBezTo>
                  <a:pt x="276" y="0"/>
                  <a:pt x="1" y="276"/>
                  <a:pt x="1" y="620"/>
                </a:cubicBezTo>
                <a:cubicBezTo>
                  <a:pt x="1" y="963"/>
                  <a:pt x="276" y="1242"/>
                  <a:pt x="620" y="1242"/>
                </a:cubicBezTo>
                <a:cubicBezTo>
                  <a:pt x="963" y="1242"/>
                  <a:pt x="1239" y="963"/>
                  <a:pt x="1239" y="620"/>
                </a:cubicBezTo>
                <a:cubicBezTo>
                  <a:pt x="1239" y="276"/>
                  <a:pt x="963" y="0"/>
                  <a:pt x="62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3"/>
          <p:cNvSpPr/>
          <p:nvPr/>
        </p:nvSpPr>
        <p:spPr>
          <a:xfrm>
            <a:off x="4742311" y="3258282"/>
            <a:ext cx="211534" cy="211534"/>
          </a:xfrm>
          <a:custGeom>
            <a:rect b="b" l="l" r="r" t="t"/>
            <a:pathLst>
              <a:path extrusionOk="0" h="1243" w="1243">
                <a:moveTo>
                  <a:pt x="619" y="1"/>
                </a:moveTo>
                <a:cubicBezTo>
                  <a:pt x="276" y="1"/>
                  <a:pt x="0" y="276"/>
                  <a:pt x="0" y="620"/>
                </a:cubicBezTo>
                <a:cubicBezTo>
                  <a:pt x="0" y="964"/>
                  <a:pt x="276" y="1243"/>
                  <a:pt x="619" y="1243"/>
                </a:cubicBezTo>
                <a:cubicBezTo>
                  <a:pt x="963" y="1243"/>
                  <a:pt x="1242" y="964"/>
                  <a:pt x="1242" y="620"/>
                </a:cubicBezTo>
                <a:cubicBezTo>
                  <a:pt x="1242" y="276"/>
                  <a:pt x="963" y="1"/>
                  <a:pt x="619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3"/>
          <p:cNvSpPr/>
          <p:nvPr/>
        </p:nvSpPr>
        <p:spPr>
          <a:xfrm>
            <a:off x="4793365" y="2969656"/>
            <a:ext cx="150099" cy="149418"/>
          </a:xfrm>
          <a:custGeom>
            <a:rect b="b" l="l" r="r" t="t"/>
            <a:pathLst>
              <a:path extrusionOk="0" h="878" w="882">
                <a:moveTo>
                  <a:pt x="441" y="1"/>
                </a:moveTo>
                <a:cubicBezTo>
                  <a:pt x="198" y="1"/>
                  <a:pt x="1" y="197"/>
                  <a:pt x="1" y="437"/>
                </a:cubicBezTo>
                <a:cubicBezTo>
                  <a:pt x="1" y="681"/>
                  <a:pt x="198" y="877"/>
                  <a:pt x="441" y="877"/>
                </a:cubicBezTo>
                <a:cubicBezTo>
                  <a:pt x="684" y="877"/>
                  <a:pt x="881" y="681"/>
                  <a:pt x="881" y="437"/>
                </a:cubicBezTo>
                <a:cubicBezTo>
                  <a:pt x="881" y="197"/>
                  <a:pt x="684" y="1"/>
                  <a:pt x="441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3"/>
          <p:cNvSpPr/>
          <p:nvPr/>
        </p:nvSpPr>
        <p:spPr>
          <a:xfrm>
            <a:off x="6066313" y="3816305"/>
            <a:ext cx="198090" cy="197409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3"/>
          <p:cNvSpPr/>
          <p:nvPr/>
        </p:nvSpPr>
        <p:spPr>
          <a:xfrm>
            <a:off x="7506717" y="2578070"/>
            <a:ext cx="198090" cy="198090"/>
          </a:xfrm>
          <a:custGeom>
            <a:rect b="b" l="l" r="r" t="t"/>
            <a:pathLst>
              <a:path extrusionOk="0" h="1164" w="1164">
                <a:moveTo>
                  <a:pt x="580" y="0"/>
                </a:moveTo>
                <a:cubicBezTo>
                  <a:pt x="258" y="0"/>
                  <a:pt x="1" y="262"/>
                  <a:pt x="1" y="580"/>
                </a:cubicBezTo>
                <a:cubicBezTo>
                  <a:pt x="1" y="902"/>
                  <a:pt x="258" y="1163"/>
                  <a:pt x="580" y="1163"/>
                </a:cubicBezTo>
                <a:cubicBezTo>
                  <a:pt x="903" y="1163"/>
                  <a:pt x="1164" y="902"/>
                  <a:pt x="1164" y="580"/>
                </a:cubicBezTo>
                <a:cubicBezTo>
                  <a:pt x="1164" y="262"/>
                  <a:pt x="903" y="0"/>
                  <a:pt x="58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" name="Google Shape;45;p3"/>
          <p:cNvGrpSpPr/>
          <p:nvPr/>
        </p:nvGrpSpPr>
        <p:grpSpPr>
          <a:xfrm flipH="1" rot="10800000">
            <a:off x="6630406" y="4"/>
            <a:ext cx="2513867" cy="1753885"/>
            <a:chOff x="5527403" y="4013725"/>
            <a:chExt cx="971580" cy="677856"/>
          </a:xfrm>
        </p:grpSpPr>
        <p:sp>
          <p:nvSpPr>
            <p:cNvPr id="46" name="Google Shape;46;p3"/>
            <p:cNvSpPr/>
            <p:nvPr/>
          </p:nvSpPr>
          <p:spPr>
            <a:xfrm>
              <a:off x="5527403" y="4013725"/>
              <a:ext cx="971580" cy="677856"/>
            </a:xfrm>
            <a:custGeom>
              <a:rect b="b" l="l" r="r" t="t"/>
              <a:pathLst>
                <a:path extrusionOk="0" h="8465" w="12133">
                  <a:moveTo>
                    <a:pt x="12133" y="1"/>
                  </a:moveTo>
                  <a:cubicBezTo>
                    <a:pt x="11686" y="44"/>
                    <a:pt x="11242" y="105"/>
                    <a:pt x="10798" y="183"/>
                  </a:cubicBezTo>
                  <a:cubicBezTo>
                    <a:pt x="7949" y="699"/>
                    <a:pt x="5211" y="2051"/>
                    <a:pt x="3286" y="4213"/>
                  </a:cubicBezTo>
                  <a:cubicBezTo>
                    <a:pt x="2144" y="5494"/>
                    <a:pt x="1310" y="7026"/>
                    <a:pt x="162" y="8293"/>
                  </a:cubicBezTo>
                  <a:cubicBezTo>
                    <a:pt x="108" y="8350"/>
                    <a:pt x="54" y="8407"/>
                    <a:pt x="1" y="8465"/>
                  </a:cubicBezTo>
                  <a:lnTo>
                    <a:pt x="12133" y="8465"/>
                  </a:lnTo>
                  <a:lnTo>
                    <a:pt x="12133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5809434" y="4238100"/>
              <a:ext cx="689547" cy="453479"/>
            </a:xfrm>
            <a:custGeom>
              <a:rect b="b" l="l" r="r" t="t"/>
              <a:pathLst>
                <a:path extrusionOk="0" h="5663" w="8611">
                  <a:moveTo>
                    <a:pt x="8611" y="1"/>
                  </a:moveTo>
                  <a:cubicBezTo>
                    <a:pt x="5830" y="541"/>
                    <a:pt x="3171" y="1883"/>
                    <a:pt x="1292" y="3995"/>
                  </a:cubicBezTo>
                  <a:cubicBezTo>
                    <a:pt x="823" y="4521"/>
                    <a:pt x="408" y="5086"/>
                    <a:pt x="0" y="5663"/>
                  </a:cubicBezTo>
                  <a:lnTo>
                    <a:pt x="8611" y="5663"/>
                  </a:lnTo>
                  <a:lnTo>
                    <a:pt x="8611" y="1"/>
                  </a:ln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" name="Google Shape;48;p3"/>
          <p:cNvSpPr txBox="1"/>
          <p:nvPr>
            <p:ph idx="1" type="subTitle"/>
          </p:nvPr>
        </p:nvSpPr>
        <p:spPr>
          <a:xfrm>
            <a:off x="6079359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49" name="Google Shape;49;p3"/>
          <p:cNvSpPr txBox="1"/>
          <p:nvPr>
            <p:ph idx="2" type="subTitle"/>
          </p:nvPr>
        </p:nvSpPr>
        <p:spPr>
          <a:xfrm>
            <a:off x="6079349" y="2983125"/>
            <a:ext cx="2179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 1">
  <p:cSld name="TITLE_1_2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4"/>
          <p:cNvSpPr/>
          <p:nvPr/>
        </p:nvSpPr>
        <p:spPr>
          <a:xfrm>
            <a:off x="5947527" y="4628749"/>
            <a:ext cx="276713" cy="277223"/>
          </a:xfrm>
          <a:custGeom>
            <a:rect b="b" l="l" r="r" t="t"/>
            <a:pathLst>
              <a:path extrusionOk="0" h="1629" w="1626">
                <a:moveTo>
                  <a:pt x="813" y="0"/>
                </a:moveTo>
                <a:cubicBezTo>
                  <a:pt x="362" y="0"/>
                  <a:pt x="1" y="365"/>
                  <a:pt x="1" y="816"/>
                </a:cubicBezTo>
                <a:cubicBezTo>
                  <a:pt x="1" y="1264"/>
                  <a:pt x="362" y="1629"/>
                  <a:pt x="813" y="1629"/>
                </a:cubicBezTo>
                <a:cubicBezTo>
                  <a:pt x="1261" y="1629"/>
                  <a:pt x="1626" y="1264"/>
                  <a:pt x="1626" y="816"/>
                </a:cubicBezTo>
                <a:cubicBezTo>
                  <a:pt x="1626" y="365"/>
                  <a:pt x="1261" y="0"/>
                  <a:pt x="813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4"/>
          <p:cNvSpPr/>
          <p:nvPr/>
        </p:nvSpPr>
        <p:spPr>
          <a:xfrm>
            <a:off x="8778473" y="3459266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1" y="1"/>
                  <a:pt x="0" y="205"/>
                  <a:pt x="0" y="455"/>
                </a:cubicBezTo>
                <a:cubicBezTo>
                  <a:pt x="0" y="710"/>
                  <a:pt x="201" y="914"/>
                  <a:pt x="455" y="914"/>
                </a:cubicBezTo>
                <a:cubicBezTo>
                  <a:pt x="705" y="914"/>
                  <a:pt x="909" y="710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4"/>
          <p:cNvSpPr/>
          <p:nvPr/>
        </p:nvSpPr>
        <p:spPr>
          <a:xfrm>
            <a:off x="5722889" y="937186"/>
            <a:ext cx="155374" cy="154864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4"/>
          <p:cNvSpPr/>
          <p:nvPr/>
        </p:nvSpPr>
        <p:spPr>
          <a:xfrm>
            <a:off x="8635352" y="3171830"/>
            <a:ext cx="211534" cy="211534"/>
          </a:xfrm>
          <a:custGeom>
            <a:rect b="b" l="l" r="r" t="t"/>
            <a:pathLst>
              <a:path extrusionOk="0" h="1243" w="1243">
                <a:moveTo>
                  <a:pt x="623" y="1"/>
                </a:moveTo>
                <a:cubicBezTo>
                  <a:pt x="279" y="1"/>
                  <a:pt x="0" y="280"/>
                  <a:pt x="0" y="620"/>
                </a:cubicBezTo>
                <a:cubicBezTo>
                  <a:pt x="0" y="963"/>
                  <a:pt x="279" y="1243"/>
                  <a:pt x="623" y="1243"/>
                </a:cubicBezTo>
                <a:cubicBezTo>
                  <a:pt x="963" y="1243"/>
                  <a:pt x="1242" y="963"/>
                  <a:pt x="1242" y="620"/>
                </a:cubicBezTo>
                <a:cubicBezTo>
                  <a:pt x="1242" y="280"/>
                  <a:pt x="963" y="1"/>
                  <a:pt x="623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4"/>
          <p:cNvSpPr/>
          <p:nvPr/>
        </p:nvSpPr>
        <p:spPr>
          <a:xfrm>
            <a:off x="8663261" y="2443456"/>
            <a:ext cx="211023" cy="211534"/>
          </a:xfrm>
          <a:custGeom>
            <a:rect b="b" l="l" r="r" t="t"/>
            <a:pathLst>
              <a:path extrusionOk="0" h="1243" w="1240">
                <a:moveTo>
                  <a:pt x="620" y="0"/>
                </a:moveTo>
                <a:cubicBezTo>
                  <a:pt x="276" y="0"/>
                  <a:pt x="1" y="280"/>
                  <a:pt x="1" y="623"/>
                </a:cubicBezTo>
                <a:cubicBezTo>
                  <a:pt x="1" y="967"/>
                  <a:pt x="276" y="1242"/>
                  <a:pt x="620" y="1242"/>
                </a:cubicBezTo>
                <a:cubicBezTo>
                  <a:pt x="964" y="1242"/>
                  <a:pt x="1239" y="967"/>
                  <a:pt x="1239" y="623"/>
                </a:cubicBezTo>
                <a:cubicBezTo>
                  <a:pt x="1239" y="280"/>
                  <a:pt x="964" y="0"/>
                  <a:pt x="62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4"/>
          <p:cNvSpPr/>
          <p:nvPr/>
        </p:nvSpPr>
        <p:spPr>
          <a:xfrm>
            <a:off x="6066313" y="3816305"/>
            <a:ext cx="198090" cy="197409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4"/>
          <p:cNvSpPr/>
          <p:nvPr/>
        </p:nvSpPr>
        <p:spPr>
          <a:xfrm>
            <a:off x="7506717" y="2578070"/>
            <a:ext cx="198090" cy="198090"/>
          </a:xfrm>
          <a:custGeom>
            <a:rect b="b" l="l" r="r" t="t"/>
            <a:pathLst>
              <a:path extrusionOk="0" h="1164" w="1164">
                <a:moveTo>
                  <a:pt x="580" y="0"/>
                </a:moveTo>
                <a:cubicBezTo>
                  <a:pt x="258" y="0"/>
                  <a:pt x="1" y="262"/>
                  <a:pt x="1" y="580"/>
                </a:cubicBezTo>
                <a:cubicBezTo>
                  <a:pt x="1" y="902"/>
                  <a:pt x="258" y="1163"/>
                  <a:pt x="580" y="1163"/>
                </a:cubicBezTo>
                <a:cubicBezTo>
                  <a:pt x="903" y="1163"/>
                  <a:pt x="1164" y="902"/>
                  <a:pt x="1164" y="580"/>
                </a:cubicBezTo>
                <a:cubicBezTo>
                  <a:pt x="1164" y="262"/>
                  <a:pt x="903" y="0"/>
                  <a:pt x="58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" name="Google Shape;58;p4"/>
          <p:cNvGrpSpPr/>
          <p:nvPr/>
        </p:nvGrpSpPr>
        <p:grpSpPr>
          <a:xfrm flipH="1" rot="10800000">
            <a:off x="6630406" y="4"/>
            <a:ext cx="2513867" cy="1753885"/>
            <a:chOff x="5527403" y="4013725"/>
            <a:chExt cx="971580" cy="677856"/>
          </a:xfrm>
        </p:grpSpPr>
        <p:sp>
          <p:nvSpPr>
            <p:cNvPr id="59" name="Google Shape;59;p4"/>
            <p:cNvSpPr/>
            <p:nvPr/>
          </p:nvSpPr>
          <p:spPr>
            <a:xfrm>
              <a:off x="5527403" y="4013725"/>
              <a:ext cx="971580" cy="677856"/>
            </a:xfrm>
            <a:custGeom>
              <a:rect b="b" l="l" r="r" t="t"/>
              <a:pathLst>
                <a:path extrusionOk="0" h="8465" w="12133">
                  <a:moveTo>
                    <a:pt x="12133" y="1"/>
                  </a:moveTo>
                  <a:cubicBezTo>
                    <a:pt x="11686" y="44"/>
                    <a:pt x="11242" y="105"/>
                    <a:pt x="10798" y="183"/>
                  </a:cubicBezTo>
                  <a:cubicBezTo>
                    <a:pt x="7949" y="699"/>
                    <a:pt x="5211" y="2051"/>
                    <a:pt x="3286" y="4213"/>
                  </a:cubicBezTo>
                  <a:cubicBezTo>
                    <a:pt x="2144" y="5494"/>
                    <a:pt x="1310" y="7026"/>
                    <a:pt x="162" y="8293"/>
                  </a:cubicBezTo>
                  <a:cubicBezTo>
                    <a:pt x="108" y="8350"/>
                    <a:pt x="54" y="8407"/>
                    <a:pt x="1" y="8465"/>
                  </a:cubicBezTo>
                  <a:lnTo>
                    <a:pt x="12133" y="8465"/>
                  </a:lnTo>
                  <a:lnTo>
                    <a:pt x="12133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4"/>
            <p:cNvSpPr/>
            <p:nvPr/>
          </p:nvSpPr>
          <p:spPr>
            <a:xfrm>
              <a:off x="5809434" y="4238100"/>
              <a:ext cx="689547" cy="453479"/>
            </a:xfrm>
            <a:custGeom>
              <a:rect b="b" l="l" r="r" t="t"/>
              <a:pathLst>
                <a:path extrusionOk="0" h="5663" w="8611">
                  <a:moveTo>
                    <a:pt x="8611" y="1"/>
                  </a:moveTo>
                  <a:cubicBezTo>
                    <a:pt x="5830" y="541"/>
                    <a:pt x="3171" y="1883"/>
                    <a:pt x="1292" y="3995"/>
                  </a:cubicBezTo>
                  <a:cubicBezTo>
                    <a:pt x="823" y="4521"/>
                    <a:pt x="408" y="5086"/>
                    <a:pt x="0" y="5663"/>
                  </a:cubicBezTo>
                  <a:lnTo>
                    <a:pt x="8611" y="5663"/>
                  </a:lnTo>
                  <a:lnTo>
                    <a:pt x="8611" y="1"/>
                  </a:ln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" name="Google Shape;61;p4"/>
          <p:cNvSpPr/>
          <p:nvPr/>
        </p:nvSpPr>
        <p:spPr>
          <a:xfrm>
            <a:off x="4183043" y="0"/>
            <a:ext cx="4960991" cy="4745296"/>
          </a:xfrm>
          <a:custGeom>
            <a:rect b="b" l="l" r="r" t="t"/>
            <a:pathLst>
              <a:path extrusionOk="0" h="29766" w="31119">
                <a:moveTo>
                  <a:pt x="298" y="0"/>
                </a:moveTo>
                <a:cubicBezTo>
                  <a:pt x="1" y="1951"/>
                  <a:pt x="534" y="4034"/>
                  <a:pt x="1794" y="5558"/>
                </a:cubicBezTo>
                <a:cubicBezTo>
                  <a:pt x="3204" y="7262"/>
                  <a:pt x="5569" y="8665"/>
                  <a:pt x="5394" y="10869"/>
                </a:cubicBezTo>
                <a:cubicBezTo>
                  <a:pt x="5344" y="11510"/>
                  <a:pt x="5061" y="12129"/>
                  <a:pt x="5101" y="12773"/>
                </a:cubicBezTo>
                <a:cubicBezTo>
                  <a:pt x="5176" y="13969"/>
                  <a:pt x="6296" y="14806"/>
                  <a:pt x="7373" y="15328"/>
                </a:cubicBezTo>
                <a:cubicBezTo>
                  <a:pt x="8447" y="15855"/>
                  <a:pt x="9664" y="16302"/>
                  <a:pt x="10297" y="17315"/>
                </a:cubicBezTo>
                <a:cubicBezTo>
                  <a:pt x="11185" y="18728"/>
                  <a:pt x="10569" y="20546"/>
                  <a:pt x="10354" y="22200"/>
                </a:cubicBezTo>
                <a:cubicBezTo>
                  <a:pt x="10000" y="24920"/>
                  <a:pt x="10995" y="27711"/>
                  <a:pt x="12802" y="29766"/>
                </a:cubicBezTo>
                <a:lnTo>
                  <a:pt x="31119" y="29766"/>
                </a:lnTo>
                <a:lnTo>
                  <a:pt x="31119" y="10511"/>
                </a:lnTo>
                <a:cubicBezTo>
                  <a:pt x="31112" y="10511"/>
                  <a:pt x="31105" y="10508"/>
                  <a:pt x="31101" y="10504"/>
                </a:cubicBezTo>
                <a:cubicBezTo>
                  <a:pt x="29412" y="9731"/>
                  <a:pt x="28188" y="8192"/>
                  <a:pt x="27279" y="6571"/>
                </a:cubicBezTo>
                <a:cubicBezTo>
                  <a:pt x="27010" y="6099"/>
                  <a:pt x="26760" y="5605"/>
                  <a:pt x="26384" y="5215"/>
                </a:cubicBezTo>
                <a:cubicBezTo>
                  <a:pt x="25668" y="4470"/>
                  <a:pt x="24588" y="4180"/>
                  <a:pt x="23811" y="3497"/>
                </a:cubicBezTo>
                <a:cubicBezTo>
                  <a:pt x="23131" y="2896"/>
                  <a:pt x="22734" y="2015"/>
                  <a:pt x="22598" y="1117"/>
                </a:cubicBezTo>
                <a:cubicBezTo>
                  <a:pt x="22540" y="741"/>
                  <a:pt x="22548" y="369"/>
                  <a:pt x="22569" y="0"/>
                </a:cubicBez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4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4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17454"/>
                </a:lnTo>
                <a:cubicBezTo>
                  <a:pt x="35095" y="17103"/>
                  <a:pt x="33416" y="16402"/>
                  <a:pt x="32210" y="15013"/>
                </a:cubicBezTo>
                <a:cubicBezTo>
                  <a:pt x="31591" y="14301"/>
                  <a:pt x="31147" y="13449"/>
                  <a:pt x="30507" y="12759"/>
                </a:cubicBezTo>
                <a:cubicBezTo>
                  <a:pt x="28906" y="11036"/>
                  <a:pt x="26448" y="10627"/>
                  <a:pt x="24031" y="10627"/>
                </a:cubicBezTo>
                <a:cubicBezTo>
                  <a:pt x="23465" y="10627"/>
                  <a:pt x="22901" y="10650"/>
                  <a:pt x="22351" y="10683"/>
                </a:cubicBezTo>
                <a:cubicBezTo>
                  <a:pt x="21735" y="10719"/>
                  <a:pt x="21114" y="10762"/>
                  <a:pt x="20497" y="10762"/>
                </a:cubicBezTo>
                <a:cubicBezTo>
                  <a:pt x="19837" y="10762"/>
                  <a:pt x="19182" y="10713"/>
                  <a:pt x="18543" y="10554"/>
                </a:cubicBezTo>
                <a:cubicBezTo>
                  <a:pt x="17308" y="10246"/>
                  <a:pt x="16116" y="9437"/>
                  <a:pt x="15715" y="8228"/>
                </a:cubicBezTo>
                <a:cubicBezTo>
                  <a:pt x="15332" y="7075"/>
                  <a:pt x="15690" y="5694"/>
                  <a:pt x="15010" y="4688"/>
                </a:cubicBezTo>
                <a:cubicBezTo>
                  <a:pt x="14198" y="3486"/>
                  <a:pt x="12455" y="3532"/>
                  <a:pt x="11084" y="3064"/>
                </a:cubicBezTo>
                <a:cubicBezTo>
                  <a:pt x="9699" y="2588"/>
                  <a:pt x="8554" y="1450"/>
                  <a:pt x="8082" y="65"/>
                </a:cubicBezTo>
                <a:cubicBezTo>
                  <a:pt x="8074" y="43"/>
                  <a:pt x="8067" y="22"/>
                  <a:pt x="806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4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23438"/>
                </a:lnTo>
                <a:cubicBezTo>
                  <a:pt x="36344" y="23574"/>
                  <a:pt x="35771" y="23717"/>
                  <a:pt x="35202" y="23839"/>
                </a:cubicBezTo>
                <a:cubicBezTo>
                  <a:pt x="33821" y="24143"/>
                  <a:pt x="32399" y="24335"/>
                  <a:pt x="30985" y="24335"/>
                </a:cubicBezTo>
                <a:cubicBezTo>
                  <a:pt x="29869" y="24335"/>
                  <a:pt x="28758" y="24215"/>
                  <a:pt x="27676" y="23935"/>
                </a:cubicBezTo>
                <a:cubicBezTo>
                  <a:pt x="25224" y="23295"/>
                  <a:pt x="22934" y="21756"/>
                  <a:pt x="21789" y="19498"/>
                </a:cubicBezTo>
                <a:cubicBezTo>
                  <a:pt x="21173" y="18284"/>
                  <a:pt x="20880" y="16881"/>
                  <a:pt x="19971" y="15872"/>
                </a:cubicBezTo>
                <a:cubicBezTo>
                  <a:pt x="17881" y="13557"/>
                  <a:pt x="13504" y="14290"/>
                  <a:pt x="11836" y="11653"/>
                </a:cubicBezTo>
                <a:cubicBezTo>
                  <a:pt x="10802" y="10021"/>
                  <a:pt x="11328" y="7759"/>
                  <a:pt x="10336" y="6102"/>
                </a:cubicBezTo>
                <a:cubicBezTo>
                  <a:pt x="9191" y="4180"/>
                  <a:pt x="6625" y="3722"/>
                  <a:pt x="5004" y="2319"/>
                </a:cubicBezTo>
                <a:cubicBezTo>
                  <a:pt x="4177" y="1607"/>
                  <a:pt x="3658" y="834"/>
                  <a:pt x="325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4"/>
          <p:cNvSpPr/>
          <p:nvPr/>
        </p:nvSpPr>
        <p:spPr>
          <a:xfrm>
            <a:off x="5722889" y="937186"/>
            <a:ext cx="155374" cy="154864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4"/>
          <p:cNvSpPr/>
          <p:nvPr/>
        </p:nvSpPr>
        <p:spPr>
          <a:xfrm>
            <a:off x="3331178" y="1020064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9"/>
                  <a:pt x="204" y="913"/>
                  <a:pt x="455" y="913"/>
                </a:cubicBezTo>
                <a:cubicBezTo>
                  <a:pt x="705" y="913"/>
                  <a:pt x="909" y="709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4"/>
          <p:cNvSpPr/>
          <p:nvPr/>
        </p:nvSpPr>
        <p:spPr>
          <a:xfrm>
            <a:off x="3120328" y="771179"/>
            <a:ext cx="210853" cy="211534"/>
          </a:xfrm>
          <a:custGeom>
            <a:rect b="b" l="l" r="r" t="t"/>
            <a:pathLst>
              <a:path extrusionOk="0" h="1243" w="1239">
                <a:moveTo>
                  <a:pt x="620" y="0"/>
                </a:moveTo>
                <a:cubicBezTo>
                  <a:pt x="276" y="0"/>
                  <a:pt x="1" y="276"/>
                  <a:pt x="1" y="620"/>
                </a:cubicBezTo>
                <a:cubicBezTo>
                  <a:pt x="1" y="963"/>
                  <a:pt x="276" y="1242"/>
                  <a:pt x="620" y="1242"/>
                </a:cubicBezTo>
                <a:cubicBezTo>
                  <a:pt x="963" y="1242"/>
                  <a:pt x="1239" y="963"/>
                  <a:pt x="1239" y="620"/>
                </a:cubicBezTo>
                <a:cubicBezTo>
                  <a:pt x="1239" y="276"/>
                  <a:pt x="963" y="0"/>
                  <a:pt x="62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4"/>
          <p:cNvSpPr/>
          <p:nvPr/>
        </p:nvSpPr>
        <p:spPr>
          <a:xfrm>
            <a:off x="4742311" y="3258282"/>
            <a:ext cx="211534" cy="211534"/>
          </a:xfrm>
          <a:custGeom>
            <a:rect b="b" l="l" r="r" t="t"/>
            <a:pathLst>
              <a:path extrusionOk="0" h="1243" w="1243">
                <a:moveTo>
                  <a:pt x="619" y="1"/>
                </a:moveTo>
                <a:cubicBezTo>
                  <a:pt x="276" y="1"/>
                  <a:pt x="0" y="276"/>
                  <a:pt x="0" y="620"/>
                </a:cubicBezTo>
                <a:cubicBezTo>
                  <a:pt x="0" y="964"/>
                  <a:pt x="276" y="1243"/>
                  <a:pt x="619" y="1243"/>
                </a:cubicBezTo>
                <a:cubicBezTo>
                  <a:pt x="963" y="1243"/>
                  <a:pt x="1242" y="964"/>
                  <a:pt x="1242" y="620"/>
                </a:cubicBezTo>
                <a:cubicBezTo>
                  <a:pt x="1242" y="276"/>
                  <a:pt x="963" y="1"/>
                  <a:pt x="619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4"/>
          <p:cNvSpPr/>
          <p:nvPr/>
        </p:nvSpPr>
        <p:spPr>
          <a:xfrm>
            <a:off x="4793365" y="2969656"/>
            <a:ext cx="150099" cy="149418"/>
          </a:xfrm>
          <a:custGeom>
            <a:rect b="b" l="l" r="r" t="t"/>
            <a:pathLst>
              <a:path extrusionOk="0" h="878" w="882">
                <a:moveTo>
                  <a:pt x="441" y="1"/>
                </a:moveTo>
                <a:cubicBezTo>
                  <a:pt x="198" y="1"/>
                  <a:pt x="1" y="197"/>
                  <a:pt x="1" y="437"/>
                </a:cubicBezTo>
                <a:cubicBezTo>
                  <a:pt x="1" y="681"/>
                  <a:pt x="198" y="877"/>
                  <a:pt x="441" y="877"/>
                </a:cubicBezTo>
                <a:cubicBezTo>
                  <a:pt x="684" y="877"/>
                  <a:pt x="881" y="681"/>
                  <a:pt x="881" y="437"/>
                </a:cubicBezTo>
                <a:cubicBezTo>
                  <a:pt x="881" y="197"/>
                  <a:pt x="684" y="1"/>
                  <a:pt x="441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4"/>
          <p:cNvSpPr/>
          <p:nvPr/>
        </p:nvSpPr>
        <p:spPr>
          <a:xfrm>
            <a:off x="6066313" y="3816305"/>
            <a:ext cx="198090" cy="197409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" name="Google Shape;71;p4"/>
          <p:cNvGrpSpPr/>
          <p:nvPr/>
        </p:nvGrpSpPr>
        <p:grpSpPr>
          <a:xfrm flipH="1" rot="10800000">
            <a:off x="6630406" y="4"/>
            <a:ext cx="2513867" cy="1753885"/>
            <a:chOff x="5527403" y="4013725"/>
            <a:chExt cx="971580" cy="677856"/>
          </a:xfrm>
        </p:grpSpPr>
        <p:sp>
          <p:nvSpPr>
            <p:cNvPr id="72" name="Google Shape;72;p4"/>
            <p:cNvSpPr/>
            <p:nvPr/>
          </p:nvSpPr>
          <p:spPr>
            <a:xfrm>
              <a:off x="5527403" y="4013725"/>
              <a:ext cx="971580" cy="677856"/>
            </a:xfrm>
            <a:custGeom>
              <a:rect b="b" l="l" r="r" t="t"/>
              <a:pathLst>
                <a:path extrusionOk="0" h="8465" w="12133">
                  <a:moveTo>
                    <a:pt x="12133" y="1"/>
                  </a:moveTo>
                  <a:cubicBezTo>
                    <a:pt x="11686" y="44"/>
                    <a:pt x="11242" y="105"/>
                    <a:pt x="10798" y="183"/>
                  </a:cubicBezTo>
                  <a:cubicBezTo>
                    <a:pt x="7949" y="699"/>
                    <a:pt x="5211" y="2051"/>
                    <a:pt x="3286" y="4213"/>
                  </a:cubicBezTo>
                  <a:cubicBezTo>
                    <a:pt x="2144" y="5494"/>
                    <a:pt x="1310" y="7026"/>
                    <a:pt x="162" y="8293"/>
                  </a:cubicBezTo>
                  <a:cubicBezTo>
                    <a:pt x="108" y="8350"/>
                    <a:pt x="54" y="8407"/>
                    <a:pt x="1" y="8465"/>
                  </a:cubicBezTo>
                  <a:lnTo>
                    <a:pt x="12133" y="8465"/>
                  </a:lnTo>
                  <a:lnTo>
                    <a:pt x="12133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4"/>
            <p:cNvSpPr/>
            <p:nvPr/>
          </p:nvSpPr>
          <p:spPr>
            <a:xfrm>
              <a:off x="5809434" y="4238100"/>
              <a:ext cx="689547" cy="453479"/>
            </a:xfrm>
            <a:custGeom>
              <a:rect b="b" l="l" r="r" t="t"/>
              <a:pathLst>
                <a:path extrusionOk="0" h="5663" w="8611">
                  <a:moveTo>
                    <a:pt x="8611" y="1"/>
                  </a:moveTo>
                  <a:cubicBezTo>
                    <a:pt x="5830" y="541"/>
                    <a:pt x="3171" y="1883"/>
                    <a:pt x="1292" y="3995"/>
                  </a:cubicBezTo>
                  <a:cubicBezTo>
                    <a:pt x="823" y="4521"/>
                    <a:pt x="408" y="5086"/>
                    <a:pt x="0" y="5663"/>
                  </a:cubicBezTo>
                  <a:lnTo>
                    <a:pt x="8611" y="5663"/>
                  </a:lnTo>
                  <a:lnTo>
                    <a:pt x="8611" y="1"/>
                  </a:ln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" name="Google Shape;74;p4"/>
          <p:cNvSpPr txBox="1"/>
          <p:nvPr>
            <p:ph type="ctrTitle"/>
          </p:nvPr>
        </p:nvSpPr>
        <p:spPr>
          <a:xfrm>
            <a:off x="0" y="1092050"/>
            <a:ext cx="7781100" cy="7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BCCE8"/>
              </a:buClr>
              <a:buSzPts val="4800"/>
              <a:buNone/>
              <a:defRPr sz="4800">
                <a:solidFill>
                  <a:srgbClr val="FBCCE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75" name="Google Shape;75;p4"/>
          <p:cNvSpPr txBox="1"/>
          <p:nvPr>
            <p:ph idx="1" type="subTitle"/>
          </p:nvPr>
        </p:nvSpPr>
        <p:spPr>
          <a:xfrm>
            <a:off x="5786713" y="2755325"/>
            <a:ext cx="1994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BCCE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9pPr>
          </a:lstStyle>
          <a:p/>
        </p:txBody>
      </p:sp>
      <p:cxnSp>
        <p:nvCxnSpPr>
          <p:cNvPr id="76" name="Google Shape;76;p4"/>
          <p:cNvCxnSpPr/>
          <p:nvPr/>
        </p:nvCxnSpPr>
        <p:spPr>
          <a:xfrm>
            <a:off x="6543675" y="2038350"/>
            <a:ext cx="1124100" cy="0"/>
          </a:xfrm>
          <a:prstGeom prst="straightConnector1">
            <a:avLst/>
          </a:prstGeom>
          <a:noFill/>
          <a:ln cap="rnd" cmpd="sng" w="3810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illustration">
  <p:cSld name="TITLE_1_1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5"/>
          <p:cNvSpPr/>
          <p:nvPr/>
        </p:nvSpPr>
        <p:spPr>
          <a:xfrm>
            <a:off x="4183043" y="0"/>
            <a:ext cx="4960991" cy="4745296"/>
          </a:xfrm>
          <a:custGeom>
            <a:rect b="b" l="l" r="r" t="t"/>
            <a:pathLst>
              <a:path extrusionOk="0" h="29766" w="31119">
                <a:moveTo>
                  <a:pt x="298" y="0"/>
                </a:moveTo>
                <a:cubicBezTo>
                  <a:pt x="1" y="1951"/>
                  <a:pt x="534" y="4034"/>
                  <a:pt x="1794" y="5558"/>
                </a:cubicBezTo>
                <a:cubicBezTo>
                  <a:pt x="3204" y="7262"/>
                  <a:pt x="5569" y="8665"/>
                  <a:pt x="5394" y="10869"/>
                </a:cubicBezTo>
                <a:cubicBezTo>
                  <a:pt x="5344" y="11510"/>
                  <a:pt x="5061" y="12129"/>
                  <a:pt x="5101" y="12773"/>
                </a:cubicBezTo>
                <a:cubicBezTo>
                  <a:pt x="5176" y="13969"/>
                  <a:pt x="6296" y="14806"/>
                  <a:pt x="7373" y="15328"/>
                </a:cubicBezTo>
                <a:cubicBezTo>
                  <a:pt x="8447" y="15855"/>
                  <a:pt x="9664" y="16302"/>
                  <a:pt x="10297" y="17315"/>
                </a:cubicBezTo>
                <a:cubicBezTo>
                  <a:pt x="11185" y="18728"/>
                  <a:pt x="10569" y="20546"/>
                  <a:pt x="10354" y="22200"/>
                </a:cubicBezTo>
                <a:cubicBezTo>
                  <a:pt x="10000" y="24920"/>
                  <a:pt x="10995" y="27711"/>
                  <a:pt x="12802" y="29766"/>
                </a:cubicBezTo>
                <a:lnTo>
                  <a:pt x="31119" y="29766"/>
                </a:lnTo>
                <a:lnTo>
                  <a:pt x="31119" y="10511"/>
                </a:lnTo>
                <a:cubicBezTo>
                  <a:pt x="31112" y="10511"/>
                  <a:pt x="31105" y="10508"/>
                  <a:pt x="31101" y="10504"/>
                </a:cubicBezTo>
                <a:cubicBezTo>
                  <a:pt x="29412" y="9731"/>
                  <a:pt x="28188" y="8192"/>
                  <a:pt x="27279" y="6571"/>
                </a:cubicBezTo>
                <a:cubicBezTo>
                  <a:pt x="27010" y="6099"/>
                  <a:pt x="26760" y="5605"/>
                  <a:pt x="26384" y="5215"/>
                </a:cubicBezTo>
                <a:cubicBezTo>
                  <a:pt x="25668" y="4470"/>
                  <a:pt x="24588" y="4180"/>
                  <a:pt x="23811" y="3497"/>
                </a:cubicBezTo>
                <a:cubicBezTo>
                  <a:pt x="23131" y="2896"/>
                  <a:pt x="22734" y="2015"/>
                  <a:pt x="22598" y="1117"/>
                </a:cubicBezTo>
                <a:cubicBezTo>
                  <a:pt x="22540" y="741"/>
                  <a:pt x="22548" y="369"/>
                  <a:pt x="22569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5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5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17454"/>
                </a:lnTo>
                <a:cubicBezTo>
                  <a:pt x="35095" y="17103"/>
                  <a:pt x="33416" y="16402"/>
                  <a:pt x="32210" y="15013"/>
                </a:cubicBezTo>
                <a:cubicBezTo>
                  <a:pt x="31591" y="14301"/>
                  <a:pt x="31147" y="13449"/>
                  <a:pt x="30507" y="12759"/>
                </a:cubicBezTo>
                <a:cubicBezTo>
                  <a:pt x="28906" y="11036"/>
                  <a:pt x="26448" y="10627"/>
                  <a:pt x="24031" y="10627"/>
                </a:cubicBezTo>
                <a:cubicBezTo>
                  <a:pt x="23465" y="10627"/>
                  <a:pt x="22901" y="10650"/>
                  <a:pt x="22351" y="10683"/>
                </a:cubicBezTo>
                <a:cubicBezTo>
                  <a:pt x="21735" y="10719"/>
                  <a:pt x="21114" y="10762"/>
                  <a:pt x="20497" y="10762"/>
                </a:cubicBezTo>
                <a:cubicBezTo>
                  <a:pt x="19837" y="10762"/>
                  <a:pt x="19182" y="10713"/>
                  <a:pt x="18543" y="10554"/>
                </a:cubicBezTo>
                <a:cubicBezTo>
                  <a:pt x="17308" y="10246"/>
                  <a:pt x="16116" y="9437"/>
                  <a:pt x="15715" y="8228"/>
                </a:cubicBezTo>
                <a:cubicBezTo>
                  <a:pt x="15332" y="7075"/>
                  <a:pt x="15690" y="5694"/>
                  <a:pt x="15010" y="4688"/>
                </a:cubicBezTo>
                <a:cubicBezTo>
                  <a:pt x="14198" y="3486"/>
                  <a:pt x="12455" y="3532"/>
                  <a:pt x="11084" y="3064"/>
                </a:cubicBezTo>
                <a:cubicBezTo>
                  <a:pt x="9699" y="2588"/>
                  <a:pt x="8554" y="1450"/>
                  <a:pt x="8082" y="65"/>
                </a:cubicBezTo>
                <a:cubicBezTo>
                  <a:pt x="8074" y="43"/>
                  <a:pt x="8067" y="22"/>
                  <a:pt x="806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5"/>
          <p:cNvSpPr/>
          <p:nvPr/>
        </p:nvSpPr>
        <p:spPr>
          <a:xfrm>
            <a:off x="2860290" y="0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23438"/>
                </a:lnTo>
                <a:cubicBezTo>
                  <a:pt x="36344" y="23574"/>
                  <a:pt x="35771" y="23717"/>
                  <a:pt x="35202" y="23839"/>
                </a:cubicBezTo>
                <a:cubicBezTo>
                  <a:pt x="33821" y="24143"/>
                  <a:pt x="32399" y="24335"/>
                  <a:pt x="30985" y="24335"/>
                </a:cubicBezTo>
                <a:cubicBezTo>
                  <a:pt x="29869" y="24335"/>
                  <a:pt x="28758" y="24215"/>
                  <a:pt x="27676" y="23935"/>
                </a:cubicBezTo>
                <a:cubicBezTo>
                  <a:pt x="25224" y="23295"/>
                  <a:pt x="22934" y="21756"/>
                  <a:pt x="21789" y="19498"/>
                </a:cubicBezTo>
                <a:cubicBezTo>
                  <a:pt x="21173" y="18284"/>
                  <a:pt x="20880" y="16881"/>
                  <a:pt x="19971" y="15872"/>
                </a:cubicBezTo>
                <a:cubicBezTo>
                  <a:pt x="17881" y="13557"/>
                  <a:pt x="13504" y="14290"/>
                  <a:pt x="11836" y="11653"/>
                </a:cubicBezTo>
                <a:cubicBezTo>
                  <a:pt x="10802" y="10021"/>
                  <a:pt x="11328" y="7759"/>
                  <a:pt x="10336" y="6102"/>
                </a:cubicBezTo>
                <a:cubicBezTo>
                  <a:pt x="9191" y="4180"/>
                  <a:pt x="6625" y="3722"/>
                  <a:pt x="5004" y="2319"/>
                </a:cubicBezTo>
                <a:cubicBezTo>
                  <a:pt x="4177" y="1607"/>
                  <a:pt x="3658" y="834"/>
                  <a:pt x="3250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5"/>
          <p:cNvSpPr/>
          <p:nvPr/>
        </p:nvSpPr>
        <p:spPr>
          <a:xfrm>
            <a:off x="5947527" y="4628749"/>
            <a:ext cx="276713" cy="277223"/>
          </a:xfrm>
          <a:custGeom>
            <a:rect b="b" l="l" r="r" t="t"/>
            <a:pathLst>
              <a:path extrusionOk="0" h="1629" w="1626">
                <a:moveTo>
                  <a:pt x="813" y="0"/>
                </a:moveTo>
                <a:cubicBezTo>
                  <a:pt x="362" y="0"/>
                  <a:pt x="1" y="365"/>
                  <a:pt x="1" y="816"/>
                </a:cubicBezTo>
                <a:cubicBezTo>
                  <a:pt x="1" y="1264"/>
                  <a:pt x="362" y="1629"/>
                  <a:pt x="813" y="1629"/>
                </a:cubicBezTo>
                <a:cubicBezTo>
                  <a:pt x="1261" y="1629"/>
                  <a:pt x="1626" y="1264"/>
                  <a:pt x="1626" y="816"/>
                </a:cubicBezTo>
                <a:cubicBezTo>
                  <a:pt x="1626" y="365"/>
                  <a:pt x="1261" y="0"/>
                  <a:pt x="813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5"/>
          <p:cNvSpPr/>
          <p:nvPr/>
        </p:nvSpPr>
        <p:spPr>
          <a:xfrm>
            <a:off x="8778473" y="3459266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1" y="1"/>
                  <a:pt x="0" y="205"/>
                  <a:pt x="0" y="455"/>
                </a:cubicBezTo>
                <a:cubicBezTo>
                  <a:pt x="0" y="710"/>
                  <a:pt x="201" y="914"/>
                  <a:pt x="455" y="914"/>
                </a:cubicBezTo>
                <a:cubicBezTo>
                  <a:pt x="705" y="914"/>
                  <a:pt x="909" y="710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5"/>
          <p:cNvSpPr/>
          <p:nvPr/>
        </p:nvSpPr>
        <p:spPr>
          <a:xfrm>
            <a:off x="5722889" y="937186"/>
            <a:ext cx="155374" cy="154864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5"/>
          <p:cNvSpPr/>
          <p:nvPr/>
        </p:nvSpPr>
        <p:spPr>
          <a:xfrm>
            <a:off x="3331178" y="1020064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9"/>
                  <a:pt x="204" y="913"/>
                  <a:pt x="455" y="913"/>
                </a:cubicBezTo>
                <a:cubicBezTo>
                  <a:pt x="705" y="913"/>
                  <a:pt x="909" y="709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5"/>
          <p:cNvSpPr/>
          <p:nvPr/>
        </p:nvSpPr>
        <p:spPr>
          <a:xfrm>
            <a:off x="8635352" y="3171830"/>
            <a:ext cx="211534" cy="211534"/>
          </a:xfrm>
          <a:custGeom>
            <a:rect b="b" l="l" r="r" t="t"/>
            <a:pathLst>
              <a:path extrusionOk="0" h="1243" w="1243">
                <a:moveTo>
                  <a:pt x="623" y="1"/>
                </a:moveTo>
                <a:cubicBezTo>
                  <a:pt x="279" y="1"/>
                  <a:pt x="0" y="280"/>
                  <a:pt x="0" y="620"/>
                </a:cubicBezTo>
                <a:cubicBezTo>
                  <a:pt x="0" y="963"/>
                  <a:pt x="279" y="1243"/>
                  <a:pt x="623" y="1243"/>
                </a:cubicBezTo>
                <a:cubicBezTo>
                  <a:pt x="963" y="1243"/>
                  <a:pt x="1242" y="963"/>
                  <a:pt x="1242" y="620"/>
                </a:cubicBezTo>
                <a:cubicBezTo>
                  <a:pt x="1242" y="280"/>
                  <a:pt x="963" y="1"/>
                  <a:pt x="623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5"/>
          <p:cNvSpPr/>
          <p:nvPr/>
        </p:nvSpPr>
        <p:spPr>
          <a:xfrm>
            <a:off x="8663261" y="2443456"/>
            <a:ext cx="211023" cy="211534"/>
          </a:xfrm>
          <a:custGeom>
            <a:rect b="b" l="l" r="r" t="t"/>
            <a:pathLst>
              <a:path extrusionOk="0" h="1243" w="1240">
                <a:moveTo>
                  <a:pt x="620" y="0"/>
                </a:moveTo>
                <a:cubicBezTo>
                  <a:pt x="276" y="0"/>
                  <a:pt x="1" y="280"/>
                  <a:pt x="1" y="623"/>
                </a:cubicBezTo>
                <a:cubicBezTo>
                  <a:pt x="1" y="967"/>
                  <a:pt x="276" y="1242"/>
                  <a:pt x="620" y="1242"/>
                </a:cubicBezTo>
                <a:cubicBezTo>
                  <a:pt x="964" y="1242"/>
                  <a:pt x="1239" y="967"/>
                  <a:pt x="1239" y="623"/>
                </a:cubicBezTo>
                <a:cubicBezTo>
                  <a:pt x="1239" y="280"/>
                  <a:pt x="964" y="0"/>
                  <a:pt x="620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5"/>
          <p:cNvSpPr/>
          <p:nvPr/>
        </p:nvSpPr>
        <p:spPr>
          <a:xfrm>
            <a:off x="3120328" y="771179"/>
            <a:ext cx="210853" cy="211534"/>
          </a:xfrm>
          <a:custGeom>
            <a:rect b="b" l="l" r="r" t="t"/>
            <a:pathLst>
              <a:path extrusionOk="0" h="1243" w="1239">
                <a:moveTo>
                  <a:pt x="620" y="0"/>
                </a:moveTo>
                <a:cubicBezTo>
                  <a:pt x="276" y="0"/>
                  <a:pt x="1" y="276"/>
                  <a:pt x="1" y="620"/>
                </a:cubicBezTo>
                <a:cubicBezTo>
                  <a:pt x="1" y="963"/>
                  <a:pt x="276" y="1242"/>
                  <a:pt x="620" y="1242"/>
                </a:cubicBezTo>
                <a:cubicBezTo>
                  <a:pt x="963" y="1242"/>
                  <a:pt x="1239" y="963"/>
                  <a:pt x="1239" y="620"/>
                </a:cubicBezTo>
                <a:cubicBezTo>
                  <a:pt x="1239" y="276"/>
                  <a:pt x="963" y="0"/>
                  <a:pt x="620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5"/>
          <p:cNvSpPr/>
          <p:nvPr/>
        </p:nvSpPr>
        <p:spPr>
          <a:xfrm>
            <a:off x="4742311" y="3258282"/>
            <a:ext cx="211534" cy="211534"/>
          </a:xfrm>
          <a:custGeom>
            <a:rect b="b" l="l" r="r" t="t"/>
            <a:pathLst>
              <a:path extrusionOk="0" h="1243" w="1243">
                <a:moveTo>
                  <a:pt x="619" y="1"/>
                </a:moveTo>
                <a:cubicBezTo>
                  <a:pt x="276" y="1"/>
                  <a:pt x="0" y="276"/>
                  <a:pt x="0" y="620"/>
                </a:cubicBezTo>
                <a:cubicBezTo>
                  <a:pt x="0" y="964"/>
                  <a:pt x="276" y="1243"/>
                  <a:pt x="619" y="1243"/>
                </a:cubicBezTo>
                <a:cubicBezTo>
                  <a:pt x="963" y="1243"/>
                  <a:pt x="1242" y="964"/>
                  <a:pt x="1242" y="620"/>
                </a:cubicBezTo>
                <a:cubicBezTo>
                  <a:pt x="1242" y="276"/>
                  <a:pt x="963" y="1"/>
                  <a:pt x="619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5"/>
          <p:cNvSpPr/>
          <p:nvPr/>
        </p:nvSpPr>
        <p:spPr>
          <a:xfrm>
            <a:off x="4793365" y="2969656"/>
            <a:ext cx="150099" cy="149418"/>
          </a:xfrm>
          <a:custGeom>
            <a:rect b="b" l="l" r="r" t="t"/>
            <a:pathLst>
              <a:path extrusionOk="0" h="878" w="882">
                <a:moveTo>
                  <a:pt x="441" y="1"/>
                </a:moveTo>
                <a:cubicBezTo>
                  <a:pt x="198" y="1"/>
                  <a:pt x="1" y="197"/>
                  <a:pt x="1" y="437"/>
                </a:cubicBezTo>
                <a:cubicBezTo>
                  <a:pt x="1" y="681"/>
                  <a:pt x="198" y="877"/>
                  <a:pt x="441" y="877"/>
                </a:cubicBezTo>
                <a:cubicBezTo>
                  <a:pt x="684" y="877"/>
                  <a:pt x="881" y="681"/>
                  <a:pt x="881" y="437"/>
                </a:cubicBezTo>
                <a:cubicBezTo>
                  <a:pt x="881" y="197"/>
                  <a:pt x="684" y="1"/>
                  <a:pt x="441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5"/>
          <p:cNvSpPr/>
          <p:nvPr/>
        </p:nvSpPr>
        <p:spPr>
          <a:xfrm>
            <a:off x="6066313" y="3816305"/>
            <a:ext cx="198090" cy="197409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5"/>
          <p:cNvSpPr/>
          <p:nvPr/>
        </p:nvSpPr>
        <p:spPr>
          <a:xfrm>
            <a:off x="7506717" y="2578070"/>
            <a:ext cx="198090" cy="198090"/>
          </a:xfrm>
          <a:custGeom>
            <a:rect b="b" l="l" r="r" t="t"/>
            <a:pathLst>
              <a:path extrusionOk="0" h="1164" w="1164">
                <a:moveTo>
                  <a:pt x="580" y="0"/>
                </a:moveTo>
                <a:cubicBezTo>
                  <a:pt x="258" y="0"/>
                  <a:pt x="1" y="262"/>
                  <a:pt x="1" y="580"/>
                </a:cubicBezTo>
                <a:cubicBezTo>
                  <a:pt x="1" y="902"/>
                  <a:pt x="258" y="1163"/>
                  <a:pt x="580" y="1163"/>
                </a:cubicBezTo>
                <a:cubicBezTo>
                  <a:pt x="903" y="1163"/>
                  <a:pt x="1164" y="902"/>
                  <a:pt x="1164" y="580"/>
                </a:cubicBezTo>
                <a:cubicBezTo>
                  <a:pt x="1164" y="262"/>
                  <a:pt x="903" y="0"/>
                  <a:pt x="580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" name="Google Shape;93;p5"/>
          <p:cNvGrpSpPr/>
          <p:nvPr/>
        </p:nvGrpSpPr>
        <p:grpSpPr>
          <a:xfrm flipH="1" rot="10800000">
            <a:off x="6630406" y="4"/>
            <a:ext cx="2513867" cy="1753885"/>
            <a:chOff x="5527403" y="4013725"/>
            <a:chExt cx="971580" cy="677856"/>
          </a:xfrm>
        </p:grpSpPr>
        <p:sp>
          <p:nvSpPr>
            <p:cNvPr id="94" name="Google Shape;94;p5"/>
            <p:cNvSpPr/>
            <p:nvPr/>
          </p:nvSpPr>
          <p:spPr>
            <a:xfrm>
              <a:off x="5527403" y="4013725"/>
              <a:ext cx="971580" cy="677856"/>
            </a:xfrm>
            <a:custGeom>
              <a:rect b="b" l="l" r="r" t="t"/>
              <a:pathLst>
                <a:path extrusionOk="0" h="8465" w="12133">
                  <a:moveTo>
                    <a:pt x="12133" y="1"/>
                  </a:moveTo>
                  <a:cubicBezTo>
                    <a:pt x="11686" y="44"/>
                    <a:pt x="11242" y="105"/>
                    <a:pt x="10798" y="183"/>
                  </a:cubicBezTo>
                  <a:cubicBezTo>
                    <a:pt x="7949" y="699"/>
                    <a:pt x="5211" y="2051"/>
                    <a:pt x="3286" y="4213"/>
                  </a:cubicBezTo>
                  <a:cubicBezTo>
                    <a:pt x="2144" y="5494"/>
                    <a:pt x="1310" y="7026"/>
                    <a:pt x="162" y="8293"/>
                  </a:cubicBezTo>
                  <a:cubicBezTo>
                    <a:pt x="108" y="8350"/>
                    <a:pt x="54" y="8407"/>
                    <a:pt x="1" y="8465"/>
                  </a:cubicBezTo>
                  <a:lnTo>
                    <a:pt x="12133" y="8465"/>
                  </a:lnTo>
                  <a:lnTo>
                    <a:pt x="12133" y="1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5"/>
            <p:cNvSpPr/>
            <p:nvPr/>
          </p:nvSpPr>
          <p:spPr>
            <a:xfrm>
              <a:off x="5809434" y="4238100"/>
              <a:ext cx="689547" cy="453479"/>
            </a:xfrm>
            <a:custGeom>
              <a:rect b="b" l="l" r="r" t="t"/>
              <a:pathLst>
                <a:path extrusionOk="0" h="5663" w="8611">
                  <a:moveTo>
                    <a:pt x="8611" y="1"/>
                  </a:moveTo>
                  <a:cubicBezTo>
                    <a:pt x="5830" y="541"/>
                    <a:pt x="3171" y="1883"/>
                    <a:pt x="1292" y="3995"/>
                  </a:cubicBezTo>
                  <a:cubicBezTo>
                    <a:pt x="823" y="4521"/>
                    <a:pt x="408" y="5086"/>
                    <a:pt x="0" y="5663"/>
                  </a:cubicBezTo>
                  <a:lnTo>
                    <a:pt x="8611" y="5663"/>
                  </a:lnTo>
                  <a:lnTo>
                    <a:pt x="8611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" name="Google Shape;96;p5"/>
          <p:cNvSpPr txBox="1"/>
          <p:nvPr>
            <p:ph type="ctrTitle"/>
          </p:nvPr>
        </p:nvSpPr>
        <p:spPr>
          <a:xfrm>
            <a:off x="0" y="934460"/>
            <a:ext cx="80754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23A9C"/>
              </a:buClr>
              <a:buSzPts val="3600"/>
              <a:buNone/>
              <a:defRPr sz="3600">
                <a:solidFill>
                  <a:srgbClr val="423A9C"/>
                </a:solidFill>
              </a:defRPr>
            </a:lvl9pPr>
          </a:lstStyle>
          <a:p/>
        </p:txBody>
      </p:sp>
      <p:cxnSp>
        <p:nvCxnSpPr>
          <p:cNvPr id="97" name="Google Shape;97;p5"/>
          <p:cNvCxnSpPr/>
          <p:nvPr/>
        </p:nvCxnSpPr>
        <p:spPr>
          <a:xfrm>
            <a:off x="6245176" y="2571741"/>
            <a:ext cx="16449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" name="Google Shape;98;p5"/>
          <p:cNvSpPr txBox="1"/>
          <p:nvPr>
            <p:ph idx="1" type="subTitle"/>
          </p:nvPr>
        </p:nvSpPr>
        <p:spPr>
          <a:xfrm>
            <a:off x="6080988" y="2676283"/>
            <a:ext cx="1994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6"/>
          <p:cNvSpPr/>
          <p:nvPr/>
        </p:nvSpPr>
        <p:spPr>
          <a:xfrm rot="10800000">
            <a:off x="-761771" y="398212"/>
            <a:ext cx="4960991" cy="4745296"/>
          </a:xfrm>
          <a:custGeom>
            <a:rect b="b" l="l" r="r" t="t"/>
            <a:pathLst>
              <a:path extrusionOk="0" h="29766" w="31119">
                <a:moveTo>
                  <a:pt x="298" y="0"/>
                </a:moveTo>
                <a:cubicBezTo>
                  <a:pt x="1" y="1951"/>
                  <a:pt x="534" y="4034"/>
                  <a:pt x="1794" y="5558"/>
                </a:cubicBezTo>
                <a:cubicBezTo>
                  <a:pt x="3204" y="7262"/>
                  <a:pt x="5569" y="8665"/>
                  <a:pt x="5394" y="10869"/>
                </a:cubicBezTo>
                <a:cubicBezTo>
                  <a:pt x="5344" y="11510"/>
                  <a:pt x="5061" y="12129"/>
                  <a:pt x="5101" y="12773"/>
                </a:cubicBezTo>
                <a:cubicBezTo>
                  <a:pt x="5176" y="13969"/>
                  <a:pt x="6296" y="14806"/>
                  <a:pt x="7373" y="15328"/>
                </a:cubicBezTo>
                <a:cubicBezTo>
                  <a:pt x="8447" y="15855"/>
                  <a:pt x="9664" y="16302"/>
                  <a:pt x="10297" y="17315"/>
                </a:cubicBezTo>
                <a:cubicBezTo>
                  <a:pt x="11185" y="18728"/>
                  <a:pt x="10569" y="20546"/>
                  <a:pt x="10354" y="22200"/>
                </a:cubicBezTo>
                <a:cubicBezTo>
                  <a:pt x="10000" y="24920"/>
                  <a:pt x="10995" y="27711"/>
                  <a:pt x="12802" y="29766"/>
                </a:cubicBezTo>
                <a:lnTo>
                  <a:pt x="31119" y="29766"/>
                </a:lnTo>
                <a:lnTo>
                  <a:pt x="31119" y="10511"/>
                </a:lnTo>
                <a:cubicBezTo>
                  <a:pt x="31112" y="10511"/>
                  <a:pt x="31105" y="10508"/>
                  <a:pt x="31101" y="10504"/>
                </a:cubicBezTo>
                <a:cubicBezTo>
                  <a:pt x="29412" y="9731"/>
                  <a:pt x="28188" y="8192"/>
                  <a:pt x="27279" y="6571"/>
                </a:cubicBezTo>
                <a:cubicBezTo>
                  <a:pt x="27010" y="6099"/>
                  <a:pt x="26760" y="5605"/>
                  <a:pt x="26384" y="5215"/>
                </a:cubicBezTo>
                <a:cubicBezTo>
                  <a:pt x="25668" y="4470"/>
                  <a:pt x="24588" y="4180"/>
                  <a:pt x="23811" y="3497"/>
                </a:cubicBezTo>
                <a:cubicBezTo>
                  <a:pt x="23131" y="2896"/>
                  <a:pt x="22734" y="2015"/>
                  <a:pt x="22598" y="1117"/>
                </a:cubicBezTo>
                <a:cubicBezTo>
                  <a:pt x="22540" y="741"/>
                  <a:pt x="22548" y="369"/>
                  <a:pt x="22569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6"/>
          <p:cNvSpPr/>
          <p:nvPr/>
        </p:nvSpPr>
        <p:spPr>
          <a:xfrm rot="10800000">
            <a:off x="-761753" y="-13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17454"/>
                </a:lnTo>
                <a:cubicBezTo>
                  <a:pt x="35095" y="17103"/>
                  <a:pt x="33416" y="16402"/>
                  <a:pt x="32210" y="15013"/>
                </a:cubicBezTo>
                <a:cubicBezTo>
                  <a:pt x="31591" y="14301"/>
                  <a:pt x="31147" y="13449"/>
                  <a:pt x="30507" y="12759"/>
                </a:cubicBezTo>
                <a:cubicBezTo>
                  <a:pt x="28906" y="11036"/>
                  <a:pt x="26448" y="10627"/>
                  <a:pt x="24031" y="10627"/>
                </a:cubicBezTo>
                <a:cubicBezTo>
                  <a:pt x="23465" y="10627"/>
                  <a:pt x="22901" y="10650"/>
                  <a:pt x="22351" y="10683"/>
                </a:cubicBezTo>
                <a:cubicBezTo>
                  <a:pt x="21735" y="10719"/>
                  <a:pt x="21114" y="10762"/>
                  <a:pt x="20497" y="10762"/>
                </a:cubicBezTo>
                <a:cubicBezTo>
                  <a:pt x="19837" y="10762"/>
                  <a:pt x="19182" y="10713"/>
                  <a:pt x="18543" y="10554"/>
                </a:cubicBezTo>
                <a:cubicBezTo>
                  <a:pt x="17308" y="10246"/>
                  <a:pt x="16116" y="9437"/>
                  <a:pt x="15715" y="8228"/>
                </a:cubicBezTo>
                <a:cubicBezTo>
                  <a:pt x="15332" y="7075"/>
                  <a:pt x="15690" y="5694"/>
                  <a:pt x="15010" y="4688"/>
                </a:cubicBezTo>
                <a:cubicBezTo>
                  <a:pt x="14198" y="3486"/>
                  <a:pt x="12455" y="3532"/>
                  <a:pt x="11084" y="3064"/>
                </a:cubicBezTo>
                <a:cubicBezTo>
                  <a:pt x="9699" y="2588"/>
                  <a:pt x="8554" y="1450"/>
                  <a:pt x="8082" y="65"/>
                </a:cubicBezTo>
                <a:cubicBezTo>
                  <a:pt x="8074" y="43"/>
                  <a:pt x="8067" y="22"/>
                  <a:pt x="8064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6"/>
          <p:cNvSpPr/>
          <p:nvPr/>
        </p:nvSpPr>
        <p:spPr>
          <a:xfrm rot="10800000">
            <a:off x="-761753" y="-13"/>
            <a:ext cx="6283726" cy="5143520"/>
          </a:xfrm>
          <a:custGeom>
            <a:rect b="b" l="l" r="r" t="t"/>
            <a:pathLst>
              <a:path extrusionOk="0" h="30224" w="36924">
                <a:moveTo>
                  <a:pt x="1" y="0"/>
                </a:moveTo>
                <a:cubicBezTo>
                  <a:pt x="520" y="2312"/>
                  <a:pt x="2162" y="4395"/>
                  <a:pt x="4395" y="5225"/>
                </a:cubicBezTo>
                <a:cubicBezTo>
                  <a:pt x="5533" y="5651"/>
                  <a:pt x="6876" y="5837"/>
                  <a:pt x="7627" y="6796"/>
                </a:cubicBezTo>
                <a:cubicBezTo>
                  <a:pt x="8901" y="8425"/>
                  <a:pt x="7545" y="10998"/>
                  <a:pt x="8550" y="12802"/>
                </a:cubicBezTo>
                <a:cubicBezTo>
                  <a:pt x="9399" y="14323"/>
                  <a:pt x="11492" y="14591"/>
                  <a:pt x="12770" y="15779"/>
                </a:cubicBezTo>
                <a:cubicBezTo>
                  <a:pt x="13929" y="16864"/>
                  <a:pt x="14259" y="18578"/>
                  <a:pt x="14219" y="20167"/>
                </a:cubicBezTo>
                <a:cubicBezTo>
                  <a:pt x="14176" y="21756"/>
                  <a:pt x="13833" y="23331"/>
                  <a:pt x="13919" y="24920"/>
                </a:cubicBezTo>
                <a:cubicBezTo>
                  <a:pt x="14026" y="26813"/>
                  <a:pt x="14745" y="28627"/>
                  <a:pt x="15794" y="30223"/>
                </a:cubicBezTo>
                <a:lnTo>
                  <a:pt x="36924" y="30223"/>
                </a:lnTo>
                <a:lnTo>
                  <a:pt x="36924" y="23438"/>
                </a:lnTo>
                <a:cubicBezTo>
                  <a:pt x="36344" y="23574"/>
                  <a:pt x="35771" y="23717"/>
                  <a:pt x="35202" y="23839"/>
                </a:cubicBezTo>
                <a:cubicBezTo>
                  <a:pt x="33821" y="24143"/>
                  <a:pt x="32399" y="24335"/>
                  <a:pt x="30985" y="24335"/>
                </a:cubicBezTo>
                <a:cubicBezTo>
                  <a:pt x="29869" y="24335"/>
                  <a:pt x="28758" y="24215"/>
                  <a:pt x="27676" y="23935"/>
                </a:cubicBezTo>
                <a:cubicBezTo>
                  <a:pt x="25224" y="23295"/>
                  <a:pt x="22934" y="21756"/>
                  <a:pt x="21789" y="19498"/>
                </a:cubicBezTo>
                <a:cubicBezTo>
                  <a:pt x="21173" y="18284"/>
                  <a:pt x="20880" y="16881"/>
                  <a:pt x="19971" y="15872"/>
                </a:cubicBezTo>
                <a:cubicBezTo>
                  <a:pt x="17881" y="13557"/>
                  <a:pt x="13504" y="14290"/>
                  <a:pt x="11836" y="11653"/>
                </a:cubicBezTo>
                <a:cubicBezTo>
                  <a:pt x="10802" y="10021"/>
                  <a:pt x="11328" y="7759"/>
                  <a:pt x="10336" y="6102"/>
                </a:cubicBezTo>
                <a:cubicBezTo>
                  <a:pt x="9191" y="4180"/>
                  <a:pt x="6625" y="3722"/>
                  <a:pt x="5004" y="2319"/>
                </a:cubicBezTo>
                <a:cubicBezTo>
                  <a:pt x="4177" y="1607"/>
                  <a:pt x="3658" y="834"/>
                  <a:pt x="3250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6"/>
          <p:cNvSpPr/>
          <p:nvPr/>
        </p:nvSpPr>
        <p:spPr>
          <a:xfrm rot="10800000">
            <a:off x="2158023" y="237536"/>
            <a:ext cx="276713" cy="277223"/>
          </a:xfrm>
          <a:custGeom>
            <a:rect b="b" l="l" r="r" t="t"/>
            <a:pathLst>
              <a:path extrusionOk="0" h="1629" w="1626">
                <a:moveTo>
                  <a:pt x="813" y="0"/>
                </a:moveTo>
                <a:cubicBezTo>
                  <a:pt x="362" y="0"/>
                  <a:pt x="1" y="365"/>
                  <a:pt x="1" y="816"/>
                </a:cubicBezTo>
                <a:cubicBezTo>
                  <a:pt x="1" y="1264"/>
                  <a:pt x="362" y="1629"/>
                  <a:pt x="813" y="1629"/>
                </a:cubicBezTo>
                <a:cubicBezTo>
                  <a:pt x="1261" y="1629"/>
                  <a:pt x="1626" y="1264"/>
                  <a:pt x="1626" y="816"/>
                </a:cubicBezTo>
                <a:cubicBezTo>
                  <a:pt x="1626" y="365"/>
                  <a:pt x="1261" y="0"/>
                  <a:pt x="813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6"/>
          <p:cNvSpPr/>
          <p:nvPr/>
        </p:nvSpPr>
        <p:spPr>
          <a:xfrm rot="10800000">
            <a:off x="-551075" y="1528697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1" y="1"/>
                  <a:pt x="0" y="205"/>
                  <a:pt x="0" y="455"/>
                </a:cubicBezTo>
                <a:cubicBezTo>
                  <a:pt x="0" y="710"/>
                  <a:pt x="201" y="914"/>
                  <a:pt x="455" y="914"/>
                </a:cubicBezTo>
                <a:cubicBezTo>
                  <a:pt x="705" y="914"/>
                  <a:pt x="909" y="710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6"/>
          <p:cNvSpPr/>
          <p:nvPr/>
        </p:nvSpPr>
        <p:spPr>
          <a:xfrm rot="10800000">
            <a:off x="2503999" y="4051458"/>
            <a:ext cx="155374" cy="154864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6"/>
          <p:cNvSpPr/>
          <p:nvPr/>
        </p:nvSpPr>
        <p:spPr>
          <a:xfrm rot="10800000">
            <a:off x="4896221" y="3967899"/>
            <a:ext cx="154864" cy="15554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9"/>
                  <a:pt x="204" y="913"/>
                  <a:pt x="455" y="913"/>
                </a:cubicBezTo>
                <a:cubicBezTo>
                  <a:pt x="705" y="913"/>
                  <a:pt x="909" y="709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6"/>
          <p:cNvSpPr/>
          <p:nvPr/>
        </p:nvSpPr>
        <p:spPr>
          <a:xfrm rot="10800000">
            <a:off x="-464623" y="1760143"/>
            <a:ext cx="211534" cy="211534"/>
          </a:xfrm>
          <a:custGeom>
            <a:rect b="b" l="l" r="r" t="t"/>
            <a:pathLst>
              <a:path extrusionOk="0" h="1243" w="1243">
                <a:moveTo>
                  <a:pt x="623" y="1"/>
                </a:moveTo>
                <a:cubicBezTo>
                  <a:pt x="279" y="1"/>
                  <a:pt x="0" y="280"/>
                  <a:pt x="0" y="620"/>
                </a:cubicBezTo>
                <a:cubicBezTo>
                  <a:pt x="0" y="963"/>
                  <a:pt x="279" y="1243"/>
                  <a:pt x="623" y="1243"/>
                </a:cubicBezTo>
                <a:cubicBezTo>
                  <a:pt x="963" y="1243"/>
                  <a:pt x="1242" y="963"/>
                  <a:pt x="1242" y="620"/>
                </a:cubicBezTo>
                <a:cubicBezTo>
                  <a:pt x="1242" y="280"/>
                  <a:pt x="963" y="1"/>
                  <a:pt x="623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6"/>
          <p:cNvSpPr/>
          <p:nvPr/>
        </p:nvSpPr>
        <p:spPr>
          <a:xfrm rot="10800000">
            <a:off x="-492022" y="2488517"/>
            <a:ext cx="211023" cy="211534"/>
          </a:xfrm>
          <a:custGeom>
            <a:rect b="b" l="l" r="r" t="t"/>
            <a:pathLst>
              <a:path extrusionOk="0" h="1243" w="1240">
                <a:moveTo>
                  <a:pt x="620" y="0"/>
                </a:moveTo>
                <a:cubicBezTo>
                  <a:pt x="276" y="0"/>
                  <a:pt x="1" y="280"/>
                  <a:pt x="1" y="623"/>
                </a:cubicBezTo>
                <a:cubicBezTo>
                  <a:pt x="1" y="967"/>
                  <a:pt x="276" y="1242"/>
                  <a:pt x="620" y="1242"/>
                </a:cubicBezTo>
                <a:cubicBezTo>
                  <a:pt x="964" y="1242"/>
                  <a:pt x="1239" y="967"/>
                  <a:pt x="1239" y="623"/>
                </a:cubicBezTo>
                <a:cubicBezTo>
                  <a:pt x="1239" y="280"/>
                  <a:pt x="964" y="0"/>
                  <a:pt x="620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6"/>
          <p:cNvSpPr/>
          <p:nvPr/>
        </p:nvSpPr>
        <p:spPr>
          <a:xfrm rot="10800000">
            <a:off x="5051081" y="4160795"/>
            <a:ext cx="210853" cy="211534"/>
          </a:xfrm>
          <a:custGeom>
            <a:rect b="b" l="l" r="r" t="t"/>
            <a:pathLst>
              <a:path extrusionOk="0" h="1243" w="1239">
                <a:moveTo>
                  <a:pt x="620" y="0"/>
                </a:moveTo>
                <a:cubicBezTo>
                  <a:pt x="276" y="0"/>
                  <a:pt x="1" y="276"/>
                  <a:pt x="1" y="620"/>
                </a:cubicBezTo>
                <a:cubicBezTo>
                  <a:pt x="1" y="963"/>
                  <a:pt x="276" y="1242"/>
                  <a:pt x="620" y="1242"/>
                </a:cubicBezTo>
                <a:cubicBezTo>
                  <a:pt x="963" y="1242"/>
                  <a:pt x="1239" y="963"/>
                  <a:pt x="1239" y="620"/>
                </a:cubicBezTo>
                <a:cubicBezTo>
                  <a:pt x="1239" y="276"/>
                  <a:pt x="963" y="0"/>
                  <a:pt x="620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6"/>
          <p:cNvSpPr/>
          <p:nvPr/>
        </p:nvSpPr>
        <p:spPr>
          <a:xfrm rot="10800000">
            <a:off x="3428417" y="1673692"/>
            <a:ext cx="211534" cy="211534"/>
          </a:xfrm>
          <a:custGeom>
            <a:rect b="b" l="l" r="r" t="t"/>
            <a:pathLst>
              <a:path extrusionOk="0" h="1243" w="1243">
                <a:moveTo>
                  <a:pt x="619" y="1"/>
                </a:moveTo>
                <a:cubicBezTo>
                  <a:pt x="276" y="1"/>
                  <a:pt x="0" y="276"/>
                  <a:pt x="0" y="620"/>
                </a:cubicBezTo>
                <a:cubicBezTo>
                  <a:pt x="0" y="964"/>
                  <a:pt x="276" y="1243"/>
                  <a:pt x="619" y="1243"/>
                </a:cubicBezTo>
                <a:cubicBezTo>
                  <a:pt x="963" y="1243"/>
                  <a:pt x="1242" y="964"/>
                  <a:pt x="1242" y="620"/>
                </a:cubicBezTo>
                <a:cubicBezTo>
                  <a:pt x="1242" y="276"/>
                  <a:pt x="963" y="1"/>
                  <a:pt x="619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6"/>
          <p:cNvSpPr/>
          <p:nvPr/>
        </p:nvSpPr>
        <p:spPr>
          <a:xfrm rot="10800000">
            <a:off x="3438798" y="2024434"/>
            <a:ext cx="150099" cy="149418"/>
          </a:xfrm>
          <a:custGeom>
            <a:rect b="b" l="l" r="r" t="t"/>
            <a:pathLst>
              <a:path extrusionOk="0" h="878" w="882">
                <a:moveTo>
                  <a:pt x="441" y="1"/>
                </a:moveTo>
                <a:cubicBezTo>
                  <a:pt x="198" y="1"/>
                  <a:pt x="1" y="197"/>
                  <a:pt x="1" y="437"/>
                </a:cubicBezTo>
                <a:cubicBezTo>
                  <a:pt x="1" y="681"/>
                  <a:pt x="198" y="877"/>
                  <a:pt x="441" y="877"/>
                </a:cubicBezTo>
                <a:cubicBezTo>
                  <a:pt x="684" y="877"/>
                  <a:pt x="881" y="681"/>
                  <a:pt x="881" y="437"/>
                </a:cubicBezTo>
                <a:cubicBezTo>
                  <a:pt x="881" y="197"/>
                  <a:pt x="684" y="1"/>
                  <a:pt x="441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6"/>
          <p:cNvSpPr/>
          <p:nvPr/>
        </p:nvSpPr>
        <p:spPr>
          <a:xfrm rot="10800000">
            <a:off x="2117860" y="1129793"/>
            <a:ext cx="198090" cy="197409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6"/>
          <p:cNvSpPr/>
          <p:nvPr/>
        </p:nvSpPr>
        <p:spPr>
          <a:xfrm rot="10800000">
            <a:off x="677456" y="2367349"/>
            <a:ext cx="198090" cy="198090"/>
          </a:xfrm>
          <a:custGeom>
            <a:rect b="b" l="l" r="r" t="t"/>
            <a:pathLst>
              <a:path extrusionOk="0" h="1164" w="1164">
                <a:moveTo>
                  <a:pt x="580" y="0"/>
                </a:moveTo>
                <a:cubicBezTo>
                  <a:pt x="258" y="0"/>
                  <a:pt x="1" y="262"/>
                  <a:pt x="1" y="580"/>
                </a:cubicBezTo>
                <a:cubicBezTo>
                  <a:pt x="1" y="902"/>
                  <a:pt x="258" y="1163"/>
                  <a:pt x="580" y="1163"/>
                </a:cubicBezTo>
                <a:cubicBezTo>
                  <a:pt x="903" y="1163"/>
                  <a:pt x="1164" y="902"/>
                  <a:pt x="1164" y="580"/>
                </a:cubicBezTo>
                <a:cubicBezTo>
                  <a:pt x="1164" y="262"/>
                  <a:pt x="903" y="0"/>
                  <a:pt x="580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" name="Google Shape;114;p6"/>
          <p:cNvGrpSpPr/>
          <p:nvPr/>
        </p:nvGrpSpPr>
        <p:grpSpPr>
          <a:xfrm flipH="1">
            <a:off x="-762010" y="3389619"/>
            <a:ext cx="2513867" cy="1753885"/>
            <a:chOff x="5527403" y="4013725"/>
            <a:chExt cx="971580" cy="677856"/>
          </a:xfrm>
        </p:grpSpPr>
        <p:sp>
          <p:nvSpPr>
            <p:cNvPr id="115" name="Google Shape;115;p6"/>
            <p:cNvSpPr/>
            <p:nvPr/>
          </p:nvSpPr>
          <p:spPr>
            <a:xfrm>
              <a:off x="5527403" y="4013725"/>
              <a:ext cx="971580" cy="677856"/>
            </a:xfrm>
            <a:custGeom>
              <a:rect b="b" l="l" r="r" t="t"/>
              <a:pathLst>
                <a:path extrusionOk="0" h="8465" w="12133">
                  <a:moveTo>
                    <a:pt x="12133" y="1"/>
                  </a:moveTo>
                  <a:cubicBezTo>
                    <a:pt x="11686" y="44"/>
                    <a:pt x="11242" y="105"/>
                    <a:pt x="10798" y="183"/>
                  </a:cubicBezTo>
                  <a:cubicBezTo>
                    <a:pt x="7949" y="699"/>
                    <a:pt x="5211" y="2051"/>
                    <a:pt x="3286" y="4213"/>
                  </a:cubicBezTo>
                  <a:cubicBezTo>
                    <a:pt x="2144" y="5494"/>
                    <a:pt x="1310" y="7026"/>
                    <a:pt x="162" y="8293"/>
                  </a:cubicBezTo>
                  <a:cubicBezTo>
                    <a:pt x="108" y="8350"/>
                    <a:pt x="54" y="8407"/>
                    <a:pt x="1" y="8465"/>
                  </a:cubicBezTo>
                  <a:lnTo>
                    <a:pt x="12133" y="8465"/>
                  </a:lnTo>
                  <a:lnTo>
                    <a:pt x="12133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6"/>
            <p:cNvSpPr/>
            <p:nvPr/>
          </p:nvSpPr>
          <p:spPr>
            <a:xfrm>
              <a:off x="5809434" y="4238100"/>
              <a:ext cx="689547" cy="453479"/>
            </a:xfrm>
            <a:custGeom>
              <a:rect b="b" l="l" r="r" t="t"/>
              <a:pathLst>
                <a:path extrusionOk="0" h="5663" w="8611">
                  <a:moveTo>
                    <a:pt x="8611" y="1"/>
                  </a:moveTo>
                  <a:cubicBezTo>
                    <a:pt x="5830" y="541"/>
                    <a:pt x="3171" y="1883"/>
                    <a:pt x="1292" y="3995"/>
                  </a:cubicBezTo>
                  <a:cubicBezTo>
                    <a:pt x="823" y="4521"/>
                    <a:pt x="408" y="5086"/>
                    <a:pt x="0" y="5663"/>
                  </a:cubicBezTo>
                  <a:lnTo>
                    <a:pt x="8611" y="5663"/>
                  </a:lnTo>
                  <a:lnTo>
                    <a:pt x="8611" y="1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6"/>
          <p:cNvSpPr txBox="1"/>
          <p:nvPr>
            <p:ph type="title"/>
          </p:nvPr>
        </p:nvSpPr>
        <p:spPr>
          <a:xfrm>
            <a:off x="428050" y="1306638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8" name="Google Shape;118;p6"/>
          <p:cNvSpPr txBox="1"/>
          <p:nvPr>
            <p:ph idx="1" type="subTitle"/>
          </p:nvPr>
        </p:nvSpPr>
        <p:spPr>
          <a:xfrm>
            <a:off x="428050" y="2722338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BCCE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9pPr>
          </a:lstStyle>
          <a:p/>
        </p:txBody>
      </p:sp>
      <p:cxnSp>
        <p:nvCxnSpPr>
          <p:cNvPr id="119" name="Google Shape;119;p6"/>
          <p:cNvCxnSpPr/>
          <p:nvPr/>
        </p:nvCxnSpPr>
        <p:spPr>
          <a:xfrm>
            <a:off x="539994" y="2571742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7"/>
          <p:cNvSpPr/>
          <p:nvPr/>
        </p:nvSpPr>
        <p:spPr>
          <a:xfrm>
            <a:off x="-2" y="0"/>
            <a:ext cx="9144057" cy="5181678"/>
          </a:xfrm>
          <a:custGeom>
            <a:rect b="b" l="l" r="r" t="t"/>
            <a:pathLst>
              <a:path extrusionOk="0" h="30224" w="53336">
                <a:moveTo>
                  <a:pt x="0" y="0"/>
                </a:moveTo>
                <a:lnTo>
                  <a:pt x="0" y="30224"/>
                </a:lnTo>
                <a:lnTo>
                  <a:pt x="53336" y="30224"/>
                </a:lnTo>
                <a:lnTo>
                  <a:pt x="53336" y="0"/>
                </a:ln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7"/>
          <p:cNvSpPr/>
          <p:nvPr/>
        </p:nvSpPr>
        <p:spPr>
          <a:xfrm>
            <a:off x="4193087" y="0"/>
            <a:ext cx="4950917" cy="5181678"/>
          </a:xfrm>
          <a:custGeom>
            <a:rect b="b" l="l" r="r" t="t"/>
            <a:pathLst>
              <a:path extrusionOk="0" h="30224" w="28878">
                <a:moveTo>
                  <a:pt x="13399" y="0"/>
                </a:moveTo>
                <a:cubicBezTo>
                  <a:pt x="13478" y="83"/>
                  <a:pt x="13553" y="169"/>
                  <a:pt x="13628" y="254"/>
                </a:cubicBezTo>
                <a:cubicBezTo>
                  <a:pt x="15078" y="1929"/>
                  <a:pt x="15854" y="4105"/>
                  <a:pt x="16166" y="6299"/>
                </a:cubicBezTo>
                <a:cubicBezTo>
                  <a:pt x="16570" y="9159"/>
                  <a:pt x="16194" y="12193"/>
                  <a:pt x="14713" y="14674"/>
                </a:cubicBezTo>
                <a:cubicBezTo>
                  <a:pt x="13056" y="17454"/>
                  <a:pt x="10218" y="19280"/>
                  <a:pt x="7526" y="21080"/>
                </a:cubicBezTo>
                <a:cubicBezTo>
                  <a:pt x="4835" y="22876"/>
                  <a:pt x="2076" y="24891"/>
                  <a:pt x="730" y="27837"/>
                </a:cubicBezTo>
                <a:cubicBezTo>
                  <a:pt x="383" y="28599"/>
                  <a:pt x="143" y="29401"/>
                  <a:pt x="0" y="30224"/>
                </a:cubicBezTo>
                <a:lnTo>
                  <a:pt x="28878" y="30224"/>
                </a:lnTo>
                <a:lnTo>
                  <a:pt x="28878" y="0"/>
                </a:ln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7"/>
          <p:cNvSpPr/>
          <p:nvPr/>
        </p:nvSpPr>
        <p:spPr>
          <a:xfrm>
            <a:off x="6529477" y="3963031"/>
            <a:ext cx="2614498" cy="1218613"/>
          </a:xfrm>
          <a:custGeom>
            <a:rect b="b" l="l" r="r" t="t"/>
            <a:pathLst>
              <a:path extrusionOk="0" h="7108" w="15250">
                <a:moveTo>
                  <a:pt x="15250" y="0"/>
                </a:moveTo>
                <a:cubicBezTo>
                  <a:pt x="15107" y="0"/>
                  <a:pt x="14964" y="0"/>
                  <a:pt x="14820" y="4"/>
                </a:cubicBezTo>
                <a:cubicBezTo>
                  <a:pt x="11582" y="61"/>
                  <a:pt x="8285" y="555"/>
                  <a:pt x="5394" y="2019"/>
                </a:cubicBezTo>
                <a:cubicBezTo>
                  <a:pt x="3153" y="3146"/>
                  <a:pt x="1174" y="4917"/>
                  <a:pt x="0" y="7108"/>
                </a:cubicBezTo>
                <a:lnTo>
                  <a:pt x="15250" y="7108"/>
                </a:lnTo>
                <a:lnTo>
                  <a:pt x="15250" y="0"/>
                </a:ln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7"/>
          <p:cNvSpPr/>
          <p:nvPr/>
        </p:nvSpPr>
        <p:spPr>
          <a:xfrm>
            <a:off x="7673156" y="352140"/>
            <a:ext cx="1181925" cy="1181925"/>
          </a:xfrm>
          <a:custGeom>
            <a:rect b="b" l="l" r="r" t="t"/>
            <a:pathLst>
              <a:path extrusionOk="0" h="6894" w="6894">
                <a:moveTo>
                  <a:pt x="3447" y="1"/>
                </a:moveTo>
                <a:cubicBezTo>
                  <a:pt x="1543" y="1"/>
                  <a:pt x="0" y="1543"/>
                  <a:pt x="0" y="3447"/>
                </a:cubicBezTo>
                <a:cubicBezTo>
                  <a:pt x="0" y="5351"/>
                  <a:pt x="1543" y="6893"/>
                  <a:pt x="3447" y="6893"/>
                </a:cubicBezTo>
                <a:cubicBezTo>
                  <a:pt x="5351" y="6893"/>
                  <a:pt x="6893" y="5351"/>
                  <a:pt x="6893" y="3447"/>
                </a:cubicBezTo>
                <a:cubicBezTo>
                  <a:pt x="6893" y="1543"/>
                  <a:pt x="5351" y="1"/>
                  <a:pt x="3447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7"/>
          <p:cNvSpPr txBox="1"/>
          <p:nvPr>
            <p:ph idx="1" type="subTitle"/>
          </p:nvPr>
        </p:nvSpPr>
        <p:spPr>
          <a:xfrm>
            <a:off x="1293750" y="1598275"/>
            <a:ext cx="64905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  <p:sp>
        <p:nvSpPr>
          <p:cNvPr id="126" name="Google Shape;126;p7"/>
          <p:cNvSpPr txBox="1"/>
          <p:nvPr>
            <p:ph idx="2" type="subTitle"/>
          </p:nvPr>
        </p:nvSpPr>
        <p:spPr>
          <a:xfrm>
            <a:off x="4809135" y="3519283"/>
            <a:ext cx="1994400" cy="2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BCCE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BCCE8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 Title &amp; Summary" type="tx">
  <p:cSld name="TITLE_AND_BODY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8"/>
          <p:cNvSpPr/>
          <p:nvPr/>
        </p:nvSpPr>
        <p:spPr>
          <a:xfrm>
            <a:off x="0" y="-25"/>
            <a:ext cx="4914148" cy="5143533"/>
          </a:xfrm>
          <a:custGeom>
            <a:rect b="b" l="l" r="r" t="t"/>
            <a:pathLst>
              <a:path extrusionOk="0" h="30361" w="29007">
                <a:moveTo>
                  <a:pt x="0" y="1"/>
                </a:moveTo>
                <a:lnTo>
                  <a:pt x="0" y="30360"/>
                </a:lnTo>
                <a:lnTo>
                  <a:pt x="15547" y="30360"/>
                </a:lnTo>
                <a:cubicBezTo>
                  <a:pt x="15471" y="30274"/>
                  <a:pt x="15393" y="30192"/>
                  <a:pt x="15318" y="30106"/>
                </a:cubicBezTo>
                <a:cubicBezTo>
                  <a:pt x="13861" y="28420"/>
                  <a:pt x="13081" y="26234"/>
                  <a:pt x="12769" y="24029"/>
                </a:cubicBezTo>
                <a:cubicBezTo>
                  <a:pt x="12365" y="21159"/>
                  <a:pt x="12744" y="18110"/>
                  <a:pt x="14230" y="15619"/>
                </a:cubicBezTo>
                <a:cubicBezTo>
                  <a:pt x="15897" y="12827"/>
                  <a:pt x="18746" y="10995"/>
                  <a:pt x="21448" y="9184"/>
                </a:cubicBezTo>
                <a:cubicBezTo>
                  <a:pt x="24154" y="7377"/>
                  <a:pt x="26924" y="5355"/>
                  <a:pt x="28273" y="2399"/>
                </a:cubicBezTo>
                <a:cubicBezTo>
                  <a:pt x="28624" y="1629"/>
                  <a:pt x="28864" y="824"/>
                  <a:pt x="29007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8"/>
          <p:cNvSpPr/>
          <p:nvPr/>
        </p:nvSpPr>
        <p:spPr>
          <a:xfrm>
            <a:off x="0" y="-25"/>
            <a:ext cx="2595738" cy="1209775"/>
          </a:xfrm>
          <a:custGeom>
            <a:rect b="b" l="l" r="r" t="t"/>
            <a:pathLst>
              <a:path extrusionOk="0" h="7141" w="15322">
                <a:moveTo>
                  <a:pt x="0" y="1"/>
                </a:moveTo>
                <a:lnTo>
                  <a:pt x="0" y="7141"/>
                </a:lnTo>
                <a:cubicBezTo>
                  <a:pt x="143" y="7141"/>
                  <a:pt x="290" y="7137"/>
                  <a:pt x="433" y="7133"/>
                </a:cubicBezTo>
                <a:cubicBezTo>
                  <a:pt x="3686" y="7076"/>
                  <a:pt x="6997" y="6579"/>
                  <a:pt x="9903" y="5111"/>
                </a:cubicBezTo>
                <a:cubicBezTo>
                  <a:pt x="12150" y="3977"/>
                  <a:pt x="14140" y="2202"/>
                  <a:pt x="15321" y="1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8"/>
          <p:cNvSpPr/>
          <p:nvPr/>
        </p:nvSpPr>
        <p:spPr>
          <a:xfrm>
            <a:off x="287322" y="3620297"/>
            <a:ext cx="1173351" cy="1173351"/>
          </a:xfrm>
          <a:custGeom>
            <a:rect b="b" l="l" r="r" t="t"/>
            <a:pathLst>
              <a:path extrusionOk="0" h="6926" w="6926">
                <a:moveTo>
                  <a:pt x="3461" y="0"/>
                </a:moveTo>
                <a:cubicBezTo>
                  <a:pt x="1550" y="0"/>
                  <a:pt x="0" y="1550"/>
                  <a:pt x="0" y="3461"/>
                </a:cubicBezTo>
                <a:cubicBezTo>
                  <a:pt x="0" y="5375"/>
                  <a:pt x="1550" y="6925"/>
                  <a:pt x="3461" y="6925"/>
                </a:cubicBezTo>
                <a:cubicBezTo>
                  <a:pt x="5372" y="6925"/>
                  <a:pt x="6926" y="5375"/>
                  <a:pt x="6926" y="3461"/>
                </a:cubicBezTo>
                <a:cubicBezTo>
                  <a:pt x="6926" y="1550"/>
                  <a:pt x="5372" y="0"/>
                  <a:pt x="3461" y="0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8"/>
          <p:cNvSpPr txBox="1"/>
          <p:nvPr>
            <p:ph type="title"/>
          </p:nvPr>
        </p:nvSpPr>
        <p:spPr>
          <a:xfrm>
            <a:off x="431490" y="678303"/>
            <a:ext cx="2082900" cy="223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Open Sans ExtraBold"/>
              <a:buNone/>
              <a:defRPr b="0" sz="3600">
                <a:solidFill>
                  <a:srgbClr val="FFFFFF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 ExtraLight"/>
              <a:buNone/>
              <a:defRPr b="0" sz="3600">
                <a:solidFill>
                  <a:srgbClr val="FFFFFF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9pPr>
          </a:lstStyle>
          <a:p/>
        </p:txBody>
      </p:sp>
      <p:sp>
        <p:nvSpPr>
          <p:cNvPr id="132" name="Google Shape;132;p8"/>
          <p:cNvSpPr txBox="1"/>
          <p:nvPr>
            <p:ph idx="1" type="subTitle"/>
          </p:nvPr>
        </p:nvSpPr>
        <p:spPr>
          <a:xfrm>
            <a:off x="24749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33" name="Google Shape;133;p8"/>
          <p:cNvSpPr txBox="1"/>
          <p:nvPr>
            <p:ph idx="2" type="subTitle"/>
          </p:nvPr>
        </p:nvSpPr>
        <p:spPr>
          <a:xfrm>
            <a:off x="24749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34" name="Google Shape;134;p8"/>
          <p:cNvSpPr txBox="1"/>
          <p:nvPr>
            <p:ph idx="3" type="subTitle"/>
          </p:nvPr>
        </p:nvSpPr>
        <p:spPr>
          <a:xfrm>
            <a:off x="46087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35" name="Google Shape;135;p8"/>
          <p:cNvSpPr txBox="1"/>
          <p:nvPr>
            <p:ph idx="4" type="subTitle"/>
          </p:nvPr>
        </p:nvSpPr>
        <p:spPr>
          <a:xfrm>
            <a:off x="46087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36" name="Google Shape;136;p8"/>
          <p:cNvSpPr txBox="1"/>
          <p:nvPr>
            <p:ph idx="5" type="subTitle"/>
          </p:nvPr>
        </p:nvSpPr>
        <p:spPr>
          <a:xfrm>
            <a:off x="67425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37" name="Google Shape;137;p8"/>
          <p:cNvSpPr txBox="1"/>
          <p:nvPr>
            <p:ph idx="6" type="subTitle"/>
          </p:nvPr>
        </p:nvSpPr>
        <p:spPr>
          <a:xfrm>
            <a:off x="67425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38" name="Google Shape;138;p8"/>
          <p:cNvCxnSpPr/>
          <p:nvPr/>
        </p:nvCxnSpPr>
        <p:spPr>
          <a:xfrm>
            <a:off x="540001" y="1397825"/>
            <a:ext cx="1644900" cy="0"/>
          </a:xfrm>
          <a:prstGeom prst="straightConnector1">
            <a:avLst/>
          </a:prstGeom>
          <a:noFill/>
          <a:ln cap="rnd" cmpd="sng" w="28575">
            <a:solidFill>
              <a:srgbClr val="FBCCE8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139" name="Google Shape;139;p8"/>
          <p:cNvCxnSpPr/>
          <p:nvPr/>
        </p:nvCxnSpPr>
        <p:spPr>
          <a:xfrm>
            <a:off x="540001" y="2114550"/>
            <a:ext cx="1644900" cy="0"/>
          </a:xfrm>
          <a:prstGeom prst="straightConnector1">
            <a:avLst/>
          </a:prstGeom>
          <a:noFill/>
          <a:ln cap="rnd" cmpd="sng" w="28575">
            <a:solidFill>
              <a:srgbClr val="FBCCE8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  <p15:guide id="2" pos="2880">
          <p15:clr>
            <a:srgbClr val="F9AD4C"/>
          </p15:clr>
        </p15:guide>
        <p15:guide id="3" pos="340">
          <p15:clr>
            <a:srgbClr val="F9AD4C"/>
          </p15:clr>
        </p15:guide>
        <p15:guide id="4" pos="5420">
          <p15:clr>
            <a:srgbClr val="F9AD4C"/>
          </p15:clr>
        </p15:guide>
        <p15:guide id="5" orient="horz" pos="340">
          <p15:clr>
            <a:srgbClr val="F9AD4C"/>
          </p15:clr>
        </p15:guide>
        <p15:guide id="6" orient="horz" pos="2900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">
  <p:cSld name="TITLE_AND_BODY_4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9"/>
          <p:cNvSpPr txBox="1"/>
          <p:nvPr>
            <p:ph type="title"/>
          </p:nvPr>
        </p:nvSpPr>
        <p:spPr>
          <a:xfrm>
            <a:off x="1048350" y="124097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142" name="Google Shape;142;p9"/>
          <p:cNvSpPr txBox="1"/>
          <p:nvPr>
            <p:ph idx="1" type="body"/>
          </p:nvPr>
        </p:nvSpPr>
        <p:spPr>
          <a:xfrm>
            <a:off x="1048350" y="2324150"/>
            <a:ext cx="7047300" cy="21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 sz="1200"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9pPr>
          </a:lstStyle>
          <a:p/>
        </p:txBody>
      </p:sp>
      <p:sp>
        <p:nvSpPr>
          <p:cNvPr id="143" name="Google Shape;143;p9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4" name="Google Shape;144;p9"/>
          <p:cNvSpPr txBox="1"/>
          <p:nvPr>
            <p:ph idx="2" type="sldNum"/>
          </p:nvPr>
        </p:nvSpPr>
        <p:spPr>
          <a:xfrm rot="10800000">
            <a:off x="0" y="-1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5" name="Google Shape;145;p9"/>
          <p:cNvSpPr/>
          <p:nvPr/>
        </p:nvSpPr>
        <p:spPr>
          <a:xfrm>
            <a:off x="-114300" y="0"/>
            <a:ext cx="1631857" cy="1948891"/>
          </a:xfrm>
          <a:custGeom>
            <a:rect b="b" l="l" r="r" t="t"/>
            <a:pathLst>
              <a:path extrusionOk="0" h="11729" w="9821">
                <a:moveTo>
                  <a:pt x="0" y="0"/>
                </a:moveTo>
                <a:lnTo>
                  <a:pt x="0" y="11728"/>
                </a:lnTo>
                <a:cubicBezTo>
                  <a:pt x="713" y="11313"/>
                  <a:pt x="1343" y="10751"/>
                  <a:pt x="1826" y="10082"/>
                </a:cubicBezTo>
                <a:cubicBezTo>
                  <a:pt x="2828" y="8686"/>
                  <a:pt x="3178" y="6840"/>
                  <a:pt x="2753" y="5172"/>
                </a:cubicBezTo>
                <a:cubicBezTo>
                  <a:pt x="4900" y="4971"/>
                  <a:pt x="6879" y="3776"/>
                  <a:pt x="8307" y="2158"/>
                </a:cubicBezTo>
                <a:cubicBezTo>
                  <a:pt x="8894" y="1496"/>
                  <a:pt x="9391" y="770"/>
                  <a:pt x="9821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9"/>
          <p:cNvSpPr/>
          <p:nvPr/>
        </p:nvSpPr>
        <p:spPr>
          <a:xfrm>
            <a:off x="0" y="0"/>
            <a:ext cx="944453" cy="1159132"/>
          </a:xfrm>
          <a:custGeom>
            <a:rect b="b" l="l" r="r" t="t"/>
            <a:pathLst>
              <a:path extrusionOk="0" h="6976" w="5684">
                <a:moveTo>
                  <a:pt x="0" y="0"/>
                </a:moveTo>
                <a:lnTo>
                  <a:pt x="0" y="6976"/>
                </a:lnTo>
                <a:cubicBezTo>
                  <a:pt x="970" y="6210"/>
                  <a:pt x="1550" y="4724"/>
                  <a:pt x="1382" y="3361"/>
                </a:cubicBezTo>
                <a:cubicBezTo>
                  <a:pt x="2667" y="3028"/>
                  <a:pt x="3826" y="2595"/>
                  <a:pt x="4764" y="1597"/>
                </a:cubicBezTo>
                <a:cubicBezTo>
                  <a:pt x="5183" y="1149"/>
                  <a:pt x="5537" y="591"/>
                  <a:pt x="5684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9"/>
          <p:cNvSpPr/>
          <p:nvPr/>
        </p:nvSpPr>
        <p:spPr>
          <a:xfrm>
            <a:off x="391963" y="1133085"/>
            <a:ext cx="99212" cy="88319"/>
          </a:xfrm>
          <a:custGeom>
            <a:rect b="b" l="l" r="r" t="t"/>
            <a:pathLst>
              <a:path extrusionOk="0" h="1151" w="1293">
                <a:moveTo>
                  <a:pt x="647" y="0"/>
                </a:moveTo>
                <a:cubicBezTo>
                  <a:pt x="587" y="0"/>
                  <a:pt x="526" y="9"/>
                  <a:pt x="466" y="29"/>
                </a:cubicBezTo>
                <a:cubicBezTo>
                  <a:pt x="165" y="126"/>
                  <a:pt x="1" y="455"/>
                  <a:pt x="101" y="756"/>
                </a:cubicBezTo>
                <a:cubicBezTo>
                  <a:pt x="181" y="997"/>
                  <a:pt x="406" y="1150"/>
                  <a:pt x="647" y="1150"/>
                </a:cubicBezTo>
                <a:cubicBezTo>
                  <a:pt x="707" y="1150"/>
                  <a:pt x="768" y="1141"/>
                  <a:pt x="827" y="1121"/>
                </a:cubicBezTo>
                <a:cubicBezTo>
                  <a:pt x="1128" y="1021"/>
                  <a:pt x="1293" y="695"/>
                  <a:pt x="1192" y="394"/>
                </a:cubicBezTo>
                <a:cubicBezTo>
                  <a:pt x="1115" y="154"/>
                  <a:pt x="888" y="0"/>
                  <a:pt x="647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9"/>
          <p:cNvSpPr/>
          <p:nvPr/>
        </p:nvSpPr>
        <p:spPr>
          <a:xfrm>
            <a:off x="491166" y="132761"/>
            <a:ext cx="147716" cy="131765"/>
          </a:xfrm>
          <a:custGeom>
            <a:rect b="b" l="l" r="r" t="t"/>
            <a:pathLst>
              <a:path extrusionOk="0" h="793" w="889">
                <a:moveTo>
                  <a:pt x="446" y="1"/>
                </a:moveTo>
                <a:cubicBezTo>
                  <a:pt x="405" y="1"/>
                  <a:pt x="363" y="7"/>
                  <a:pt x="323" y="21"/>
                </a:cubicBezTo>
                <a:cubicBezTo>
                  <a:pt x="115" y="89"/>
                  <a:pt x="1" y="311"/>
                  <a:pt x="72" y="518"/>
                </a:cubicBezTo>
                <a:cubicBezTo>
                  <a:pt x="124" y="685"/>
                  <a:pt x="280" y="792"/>
                  <a:pt x="447" y="792"/>
                </a:cubicBezTo>
                <a:cubicBezTo>
                  <a:pt x="488" y="792"/>
                  <a:pt x="529" y="786"/>
                  <a:pt x="570" y="772"/>
                </a:cubicBezTo>
                <a:cubicBezTo>
                  <a:pt x="777" y="701"/>
                  <a:pt x="888" y="479"/>
                  <a:pt x="820" y="271"/>
                </a:cubicBezTo>
                <a:cubicBezTo>
                  <a:pt x="766" y="105"/>
                  <a:pt x="610" y="1"/>
                  <a:pt x="446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9"/>
          <p:cNvSpPr/>
          <p:nvPr/>
        </p:nvSpPr>
        <p:spPr>
          <a:xfrm>
            <a:off x="153475" y="1190375"/>
            <a:ext cx="169230" cy="151450"/>
          </a:xfrm>
          <a:custGeom>
            <a:rect b="b" l="l" r="r" t="t"/>
            <a:pathLst>
              <a:path extrusionOk="0" h="792" w="885">
                <a:moveTo>
                  <a:pt x="441" y="0"/>
                </a:moveTo>
                <a:cubicBezTo>
                  <a:pt x="401" y="0"/>
                  <a:pt x="360" y="7"/>
                  <a:pt x="319" y="20"/>
                </a:cubicBezTo>
                <a:cubicBezTo>
                  <a:pt x="111" y="92"/>
                  <a:pt x="0" y="313"/>
                  <a:pt x="68" y="521"/>
                </a:cubicBezTo>
                <a:cubicBezTo>
                  <a:pt x="123" y="687"/>
                  <a:pt x="276" y="792"/>
                  <a:pt x="442" y="792"/>
                </a:cubicBezTo>
                <a:cubicBezTo>
                  <a:pt x="483" y="792"/>
                  <a:pt x="525" y="785"/>
                  <a:pt x="566" y="772"/>
                </a:cubicBezTo>
                <a:cubicBezTo>
                  <a:pt x="774" y="704"/>
                  <a:pt x="884" y="478"/>
                  <a:pt x="816" y="274"/>
                </a:cubicBezTo>
                <a:cubicBezTo>
                  <a:pt x="762" y="107"/>
                  <a:pt x="608" y="0"/>
                  <a:pt x="441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" name="Google Shape;150;p9"/>
          <p:cNvGrpSpPr/>
          <p:nvPr/>
        </p:nvGrpSpPr>
        <p:grpSpPr>
          <a:xfrm>
            <a:off x="6297296" y="2954262"/>
            <a:ext cx="3380278" cy="2217452"/>
            <a:chOff x="6342975" y="3306025"/>
            <a:chExt cx="2801026" cy="1837465"/>
          </a:xfrm>
        </p:grpSpPr>
        <p:sp>
          <p:nvSpPr>
            <p:cNvPr id="151" name="Google Shape;151;p9"/>
            <p:cNvSpPr/>
            <p:nvPr/>
          </p:nvSpPr>
          <p:spPr>
            <a:xfrm>
              <a:off x="6392681" y="3306025"/>
              <a:ext cx="2751321" cy="1837465"/>
            </a:xfrm>
            <a:custGeom>
              <a:rect b="b" l="l" r="r" t="t"/>
              <a:pathLst>
                <a:path extrusionOk="0" h="15637" w="23414">
                  <a:moveTo>
                    <a:pt x="20178" y="0"/>
                  </a:moveTo>
                  <a:cubicBezTo>
                    <a:pt x="20063" y="108"/>
                    <a:pt x="19956" y="219"/>
                    <a:pt x="19852" y="344"/>
                  </a:cubicBezTo>
                  <a:cubicBezTo>
                    <a:pt x="19455" y="831"/>
                    <a:pt x="19208" y="1428"/>
                    <a:pt x="18857" y="1954"/>
                  </a:cubicBezTo>
                  <a:cubicBezTo>
                    <a:pt x="18510" y="2480"/>
                    <a:pt x="18002" y="2967"/>
                    <a:pt x="17372" y="3028"/>
                  </a:cubicBezTo>
                  <a:cubicBezTo>
                    <a:pt x="17319" y="3034"/>
                    <a:pt x="17265" y="3036"/>
                    <a:pt x="17211" y="3036"/>
                  </a:cubicBezTo>
                  <a:cubicBezTo>
                    <a:pt x="16771" y="3036"/>
                    <a:pt x="16318" y="2868"/>
                    <a:pt x="15889" y="2868"/>
                  </a:cubicBezTo>
                  <a:cubicBezTo>
                    <a:pt x="15734" y="2868"/>
                    <a:pt x="15583" y="2890"/>
                    <a:pt x="15436" y="2949"/>
                  </a:cubicBezTo>
                  <a:cubicBezTo>
                    <a:pt x="14820" y="3200"/>
                    <a:pt x="14627" y="3955"/>
                    <a:pt x="14255" y="4506"/>
                  </a:cubicBezTo>
                  <a:cubicBezTo>
                    <a:pt x="13893" y="5039"/>
                    <a:pt x="13303" y="5411"/>
                    <a:pt x="12669" y="5512"/>
                  </a:cubicBezTo>
                  <a:cubicBezTo>
                    <a:pt x="12236" y="5580"/>
                    <a:pt x="11793" y="5526"/>
                    <a:pt x="11363" y="5608"/>
                  </a:cubicBezTo>
                  <a:cubicBezTo>
                    <a:pt x="10522" y="5769"/>
                    <a:pt x="9817" y="6492"/>
                    <a:pt x="9681" y="7340"/>
                  </a:cubicBezTo>
                  <a:cubicBezTo>
                    <a:pt x="9545" y="8171"/>
                    <a:pt x="9914" y="9012"/>
                    <a:pt x="9842" y="9849"/>
                  </a:cubicBezTo>
                  <a:cubicBezTo>
                    <a:pt x="9771" y="10758"/>
                    <a:pt x="9144" y="11599"/>
                    <a:pt x="8296" y="11929"/>
                  </a:cubicBezTo>
                  <a:cubicBezTo>
                    <a:pt x="7441" y="12261"/>
                    <a:pt x="6414" y="12111"/>
                    <a:pt x="5651" y="12623"/>
                  </a:cubicBezTo>
                  <a:cubicBezTo>
                    <a:pt x="5637" y="12634"/>
                    <a:pt x="5626" y="12641"/>
                    <a:pt x="5612" y="12651"/>
                  </a:cubicBezTo>
                  <a:cubicBezTo>
                    <a:pt x="5526" y="12719"/>
                    <a:pt x="5447" y="12809"/>
                    <a:pt x="5376" y="12916"/>
                  </a:cubicBezTo>
                  <a:cubicBezTo>
                    <a:pt x="5140" y="13263"/>
                    <a:pt x="4864" y="13582"/>
                    <a:pt x="4560" y="13865"/>
                  </a:cubicBezTo>
                  <a:cubicBezTo>
                    <a:pt x="4460" y="13990"/>
                    <a:pt x="4356" y="14108"/>
                    <a:pt x="4238" y="14215"/>
                  </a:cubicBezTo>
                  <a:cubicBezTo>
                    <a:pt x="3976" y="14452"/>
                    <a:pt x="3672" y="14623"/>
                    <a:pt x="3343" y="14742"/>
                  </a:cubicBezTo>
                  <a:cubicBezTo>
                    <a:pt x="2742" y="15067"/>
                    <a:pt x="2083" y="15293"/>
                    <a:pt x="1400" y="15407"/>
                  </a:cubicBezTo>
                  <a:lnTo>
                    <a:pt x="0" y="15636"/>
                  </a:lnTo>
                  <a:lnTo>
                    <a:pt x="23413" y="15636"/>
                  </a:lnTo>
                  <a:lnTo>
                    <a:pt x="23413" y="0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9"/>
            <p:cNvSpPr/>
            <p:nvPr/>
          </p:nvSpPr>
          <p:spPr>
            <a:xfrm>
              <a:off x="6392681" y="3306025"/>
              <a:ext cx="2751321" cy="1837465"/>
            </a:xfrm>
            <a:custGeom>
              <a:rect b="b" l="l" r="r" t="t"/>
              <a:pathLst>
                <a:path extrusionOk="0" h="15637" w="23414">
                  <a:moveTo>
                    <a:pt x="20178" y="0"/>
                  </a:moveTo>
                  <a:cubicBezTo>
                    <a:pt x="20063" y="108"/>
                    <a:pt x="19956" y="219"/>
                    <a:pt x="19852" y="344"/>
                  </a:cubicBezTo>
                  <a:cubicBezTo>
                    <a:pt x="19455" y="831"/>
                    <a:pt x="19208" y="1428"/>
                    <a:pt x="18857" y="1954"/>
                  </a:cubicBezTo>
                  <a:cubicBezTo>
                    <a:pt x="18510" y="2480"/>
                    <a:pt x="18002" y="2967"/>
                    <a:pt x="17372" y="3028"/>
                  </a:cubicBezTo>
                  <a:cubicBezTo>
                    <a:pt x="17319" y="3034"/>
                    <a:pt x="17265" y="3036"/>
                    <a:pt x="17211" y="3036"/>
                  </a:cubicBezTo>
                  <a:cubicBezTo>
                    <a:pt x="16771" y="3036"/>
                    <a:pt x="16318" y="2868"/>
                    <a:pt x="15889" y="2868"/>
                  </a:cubicBezTo>
                  <a:cubicBezTo>
                    <a:pt x="15734" y="2868"/>
                    <a:pt x="15583" y="2890"/>
                    <a:pt x="15436" y="2949"/>
                  </a:cubicBezTo>
                  <a:cubicBezTo>
                    <a:pt x="14820" y="3200"/>
                    <a:pt x="14627" y="3955"/>
                    <a:pt x="14255" y="4506"/>
                  </a:cubicBezTo>
                  <a:cubicBezTo>
                    <a:pt x="13893" y="5039"/>
                    <a:pt x="13303" y="5411"/>
                    <a:pt x="12669" y="5512"/>
                  </a:cubicBezTo>
                  <a:cubicBezTo>
                    <a:pt x="12236" y="5580"/>
                    <a:pt x="11793" y="5526"/>
                    <a:pt x="11363" y="5608"/>
                  </a:cubicBezTo>
                  <a:cubicBezTo>
                    <a:pt x="10522" y="5769"/>
                    <a:pt x="9817" y="6492"/>
                    <a:pt x="9681" y="7340"/>
                  </a:cubicBezTo>
                  <a:cubicBezTo>
                    <a:pt x="9545" y="8171"/>
                    <a:pt x="9914" y="9012"/>
                    <a:pt x="9842" y="9849"/>
                  </a:cubicBezTo>
                  <a:cubicBezTo>
                    <a:pt x="9771" y="10758"/>
                    <a:pt x="9144" y="11599"/>
                    <a:pt x="8296" y="11929"/>
                  </a:cubicBezTo>
                  <a:cubicBezTo>
                    <a:pt x="7441" y="12261"/>
                    <a:pt x="6414" y="12111"/>
                    <a:pt x="5651" y="12623"/>
                  </a:cubicBezTo>
                  <a:cubicBezTo>
                    <a:pt x="5637" y="12634"/>
                    <a:pt x="5626" y="12641"/>
                    <a:pt x="5612" y="12651"/>
                  </a:cubicBezTo>
                  <a:cubicBezTo>
                    <a:pt x="5526" y="12719"/>
                    <a:pt x="5447" y="12809"/>
                    <a:pt x="5376" y="12916"/>
                  </a:cubicBezTo>
                  <a:cubicBezTo>
                    <a:pt x="5140" y="13263"/>
                    <a:pt x="4864" y="13582"/>
                    <a:pt x="4560" y="13865"/>
                  </a:cubicBezTo>
                  <a:cubicBezTo>
                    <a:pt x="4191" y="14208"/>
                    <a:pt x="3783" y="14502"/>
                    <a:pt x="3343" y="14742"/>
                  </a:cubicBezTo>
                  <a:cubicBezTo>
                    <a:pt x="2742" y="15067"/>
                    <a:pt x="2083" y="15293"/>
                    <a:pt x="1400" y="15407"/>
                  </a:cubicBezTo>
                  <a:lnTo>
                    <a:pt x="0" y="15636"/>
                  </a:lnTo>
                  <a:lnTo>
                    <a:pt x="4839" y="15636"/>
                  </a:lnTo>
                  <a:cubicBezTo>
                    <a:pt x="5064" y="15321"/>
                    <a:pt x="5254" y="14974"/>
                    <a:pt x="5412" y="14616"/>
                  </a:cubicBezTo>
                  <a:cubicBezTo>
                    <a:pt x="5694" y="13972"/>
                    <a:pt x="6006" y="13228"/>
                    <a:pt x="6700" y="12938"/>
                  </a:cubicBezTo>
                  <a:cubicBezTo>
                    <a:pt x="6963" y="12828"/>
                    <a:pt x="7245" y="12802"/>
                    <a:pt x="7532" y="12802"/>
                  </a:cubicBezTo>
                  <a:cubicBezTo>
                    <a:pt x="7779" y="12802"/>
                    <a:pt x="8029" y="12821"/>
                    <a:pt x="8276" y="12821"/>
                  </a:cubicBezTo>
                  <a:cubicBezTo>
                    <a:pt x="8311" y="12821"/>
                    <a:pt x="8347" y="12821"/>
                    <a:pt x="8382" y="12820"/>
                  </a:cubicBezTo>
                  <a:cubicBezTo>
                    <a:pt x="9760" y="12777"/>
                    <a:pt x="11127" y="11725"/>
                    <a:pt x="11245" y="10350"/>
                  </a:cubicBezTo>
                  <a:cubicBezTo>
                    <a:pt x="11292" y="9810"/>
                    <a:pt x="11152" y="9269"/>
                    <a:pt x="11120" y="8729"/>
                  </a:cubicBezTo>
                  <a:cubicBezTo>
                    <a:pt x="11084" y="8185"/>
                    <a:pt x="11181" y="7584"/>
                    <a:pt x="11592" y="7226"/>
                  </a:cubicBezTo>
                  <a:cubicBezTo>
                    <a:pt x="11989" y="6879"/>
                    <a:pt x="12566" y="6854"/>
                    <a:pt x="13085" y="6743"/>
                  </a:cubicBezTo>
                  <a:cubicBezTo>
                    <a:pt x="14180" y="6507"/>
                    <a:pt x="15164" y="5794"/>
                    <a:pt x="15722" y="4825"/>
                  </a:cubicBezTo>
                  <a:cubicBezTo>
                    <a:pt x="15822" y="4649"/>
                    <a:pt x="15915" y="4467"/>
                    <a:pt x="16055" y="4320"/>
                  </a:cubicBezTo>
                  <a:cubicBezTo>
                    <a:pt x="16527" y="3830"/>
                    <a:pt x="17336" y="3980"/>
                    <a:pt x="17991" y="3790"/>
                  </a:cubicBezTo>
                  <a:cubicBezTo>
                    <a:pt x="18990" y="3500"/>
                    <a:pt x="19534" y="2459"/>
                    <a:pt x="20271" y="1729"/>
                  </a:cubicBezTo>
                  <a:cubicBezTo>
                    <a:pt x="21116" y="884"/>
                    <a:pt x="22229" y="448"/>
                    <a:pt x="23413" y="183"/>
                  </a:cubicBezTo>
                  <a:lnTo>
                    <a:pt x="23413" y="0"/>
                  </a:ln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9"/>
            <p:cNvSpPr/>
            <p:nvPr/>
          </p:nvSpPr>
          <p:spPr>
            <a:xfrm>
              <a:off x="7189969" y="4975581"/>
              <a:ext cx="70387" cy="70269"/>
            </a:xfrm>
            <a:custGeom>
              <a:rect b="b" l="l" r="r" t="t"/>
              <a:pathLst>
                <a:path extrusionOk="0" h="598" w="599">
                  <a:moveTo>
                    <a:pt x="298" y="0"/>
                  </a:moveTo>
                  <a:cubicBezTo>
                    <a:pt x="133" y="0"/>
                    <a:pt x="1" y="136"/>
                    <a:pt x="1" y="301"/>
                  </a:cubicBezTo>
                  <a:cubicBezTo>
                    <a:pt x="1" y="466"/>
                    <a:pt x="133" y="598"/>
                    <a:pt x="298" y="598"/>
                  </a:cubicBezTo>
                  <a:cubicBezTo>
                    <a:pt x="462" y="598"/>
                    <a:pt x="598" y="466"/>
                    <a:pt x="598" y="301"/>
                  </a:cubicBezTo>
                  <a:cubicBezTo>
                    <a:pt x="598" y="136"/>
                    <a:pt x="462" y="0"/>
                    <a:pt x="298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9"/>
            <p:cNvSpPr/>
            <p:nvPr/>
          </p:nvSpPr>
          <p:spPr>
            <a:xfrm>
              <a:off x="9030253" y="4940681"/>
              <a:ext cx="70387" cy="70269"/>
            </a:xfrm>
            <a:custGeom>
              <a:rect b="b" l="l" r="r" t="t"/>
              <a:pathLst>
                <a:path extrusionOk="0" h="598" w="599">
                  <a:moveTo>
                    <a:pt x="301" y="0"/>
                  </a:moveTo>
                  <a:cubicBezTo>
                    <a:pt x="137" y="0"/>
                    <a:pt x="1" y="133"/>
                    <a:pt x="1" y="297"/>
                  </a:cubicBezTo>
                  <a:cubicBezTo>
                    <a:pt x="1" y="462"/>
                    <a:pt x="137" y="598"/>
                    <a:pt x="301" y="598"/>
                  </a:cubicBezTo>
                  <a:cubicBezTo>
                    <a:pt x="466" y="598"/>
                    <a:pt x="599" y="462"/>
                    <a:pt x="599" y="297"/>
                  </a:cubicBezTo>
                  <a:cubicBezTo>
                    <a:pt x="599" y="133"/>
                    <a:pt x="466" y="0"/>
                    <a:pt x="301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9"/>
            <p:cNvSpPr/>
            <p:nvPr/>
          </p:nvSpPr>
          <p:spPr>
            <a:xfrm>
              <a:off x="8207348" y="4997437"/>
              <a:ext cx="70269" cy="70387"/>
            </a:xfrm>
            <a:custGeom>
              <a:rect b="b" l="l" r="r" t="t"/>
              <a:pathLst>
                <a:path extrusionOk="0" h="599" w="598">
                  <a:moveTo>
                    <a:pt x="301" y="0"/>
                  </a:moveTo>
                  <a:cubicBezTo>
                    <a:pt x="136" y="0"/>
                    <a:pt x="0" y="136"/>
                    <a:pt x="0" y="301"/>
                  </a:cubicBezTo>
                  <a:cubicBezTo>
                    <a:pt x="0" y="466"/>
                    <a:pt x="136" y="598"/>
                    <a:pt x="301" y="598"/>
                  </a:cubicBezTo>
                  <a:cubicBezTo>
                    <a:pt x="465" y="598"/>
                    <a:pt x="598" y="466"/>
                    <a:pt x="598" y="301"/>
                  </a:cubicBezTo>
                  <a:cubicBezTo>
                    <a:pt x="598" y="136"/>
                    <a:pt x="465" y="0"/>
                    <a:pt x="301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7366582" y="5020586"/>
              <a:ext cx="46063" cy="45475"/>
            </a:xfrm>
            <a:custGeom>
              <a:rect b="b" l="l" r="r" t="t"/>
              <a:pathLst>
                <a:path extrusionOk="0" h="387" w="392">
                  <a:moveTo>
                    <a:pt x="198" y="0"/>
                  </a:moveTo>
                  <a:cubicBezTo>
                    <a:pt x="90" y="0"/>
                    <a:pt x="1" y="86"/>
                    <a:pt x="1" y="193"/>
                  </a:cubicBezTo>
                  <a:cubicBezTo>
                    <a:pt x="1" y="301"/>
                    <a:pt x="90" y="387"/>
                    <a:pt x="198" y="387"/>
                  </a:cubicBezTo>
                  <a:cubicBezTo>
                    <a:pt x="305" y="387"/>
                    <a:pt x="391" y="301"/>
                    <a:pt x="391" y="193"/>
                  </a:cubicBezTo>
                  <a:cubicBezTo>
                    <a:pt x="391" y="86"/>
                    <a:pt x="305" y="0"/>
                    <a:pt x="198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8857869" y="4997437"/>
              <a:ext cx="45945" cy="45945"/>
            </a:xfrm>
            <a:custGeom>
              <a:rect b="b" l="l" r="r" t="t"/>
              <a:pathLst>
                <a:path extrusionOk="0" h="391" w="391">
                  <a:moveTo>
                    <a:pt x="194" y="0"/>
                  </a:moveTo>
                  <a:cubicBezTo>
                    <a:pt x="86" y="0"/>
                    <a:pt x="1" y="90"/>
                    <a:pt x="1" y="197"/>
                  </a:cubicBezTo>
                  <a:cubicBezTo>
                    <a:pt x="1" y="305"/>
                    <a:pt x="86" y="390"/>
                    <a:pt x="194" y="390"/>
                  </a:cubicBezTo>
                  <a:cubicBezTo>
                    <a:pt x="301" y="390"/>
                    <a:pt x="391" y="305"/>
                    <a:pt x="391" y="197"/>
                  </a:cubicBezTo>
                  <a:cubicBezTo>
                    <a:pt x="391" y="90"/>
                    <a:pt x="301" y="0"/>
                    <a:pt x="194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9"/>
            <p:cNvSpPr/>
            <p:nvPr/>
          </p:nvSpPr>
          <p:spPr>
            <a:xfrm>
              <a:off x="7389379" y="4536923"/>
              <a:ext cx="63572" cy="48883"/>
            </a:xfrm>
            <a:custGeom>
              <a:rect b="b" l="l" r="r" t="t"/>
              <a:pathLst>
                <a:path extrusionOk="0" h="416" w="541">
                  <a:moveTo>
                    <a:pt x="272" y="1"/>
                  </a:moveTo>
                  <a:cubicBezTo>
                    <a:pt x="0" y="1"/>
                    <a:pt x="0" y="416"/>
                    <a:pt x="272" y="416"/>
                  </a:cubicBezTo>
                  <a:cubicBezTo>
                    <a:pt x="541" y="416"/>
                    <a:pt x="541" y="1"/>
                    <a:pt x="272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9"/>
            <p:cNvSpPr/>
            <p:nvPr/>
          </p:nvSpPr>
          <p:spPr>
            <a:xfrm>
              <a:off x="6491504" y="5018824"/>
              <a:ext cx="63572" cy="49001"/>
            </a:xfrm>
            <a:custGeom>
              <a:rect b="b" l="l" r="r" t="t"/>
              <a:pathLst>
                <a:path extrusionOk="0" h="417" w="541">
                  <a:moveTo>
                    <a:pt x="272" y="1"/>
                  </a:moveTo>
                  <a:cubicBezTo>
                    <a:pt x="4" y="1"/>
                    <a:pt x="0" y="416"/>
                    <a:pt x="272" y="416"/>
                  </a:cubicBezTo>
                  <a:cubicBezTo>
                    <a:pt x="541" y="416"/>
                    <a:pt x="541" y="1"/>
                    <a:pt x="272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9"/>
            <p:cNvSpPr/>
            <p:nvPr/>
          </p:nvSpPr>
          <p:spPr>
            <a:xfrm>
              <a:off x="8415924" y="3555377"/>
              <a:ext cx="63572" cy="48883"/>
            </a:xfrm>
            <a:custGeom>
              <a:rect b="b" l="l" r="r" t="t"/>
              <a:pathLst>
                <a:path extrusionOk="0" h="416" w="541">
                  <a:moveTo>
                    <a:pt x="269" y="1"/>
                  </a:moveTo>
                  <a:cubicBezTo>
                    <a:pt x="0" y="1"/>
                    <a:pt x="0" y="416"/>
                    <a:pt x="269" y="416"/>
                  </a:cubicBezTo>
                  <a:cubicBezTo>
                    <a:pt x="541" y="416"/>
                    <a:pt x="541" y="1"/>
                    <a:pt x="269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9"/>
            <p:cNvSpPr/>
            <p:nvPr/>
          </p:nvSpPr>
          <p:spPr>
            <a:xfrm>
              <a:off x="7409943" y="4424585"/>
              <a:ext cx="99764" cy="77085"/>
            </a:xfrm>
            <a:custGeom>
              <a:rect b="b" l="l" r="r" t="t"/>
              <a:pathLst>
                <a:path extrusionOk="0" h="656" w="849">
                  <a:moveTo>
                    <a:pt x="423" y="1"/>
                  </a:moveTo>
                  <a:cubicBezTo>
                    <a:pt x="4" y="1"/>
                    <a:pt x="1" y="656"/>
                    <a:pt x="423" y="656"/>
                  </a:cubicBezTo>
                  <a:cubicBezTo>
                    <a:pt x="849" y="656"/>
                    <a:pt x="849" y="1"/>
                    <a:pt x="423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9"/>
            <p:cNvSpPr/>
            <p:nvPr/>
          </p:nvSpPr>
          <p:spPr>
            <a:xfrm>
              <a:off x="6342975" y="5007543"/>
              <a:ext cx="99411" cy="77085"/>
            </a:xfrm>
            <a:custGeom>
              <a:rect b="b" l="l" r="r" t="t"/>
              <a:pathLst>
                <a:path extrusionOk="0" h="656" w="846">
                  <a:moveTo>
                    <a:pt x="423" y="0"/>
                  </a:moveTo>
                  <a:cubicBezTo>
                    <a:pt x="1" y="0"/>
                    <a:pt x="1" y="655"/>
                    <a:pt x="423" y="655"/>
                  </a:cubicBezTo>
                  <a:cubicBezTo>
                    <a:pt x="846" y="655"/>
                    <a:pt x="846" y="0"/>
                    <a:pt x="423" y="0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" name="Google Shape;163;p9"/>
          <p:cNvSpPr/>
          <p:nvPr/>
        </p:nvSpPr>
        <p:spPr>
          <a:xfrm>
            <a:off x="264844" y="1072300"/>
            <a:ext cx="67906" cy="60772"/>
          </a:xfrm>
          <a:custGeom>
            <a:rect b="b" l="l" r="r" t="t"/>
            <a:pathLst>
              <a:path extrusionOk="0" h="792" w="885">
                <a:moveTo>
                  <a:pt x="441" y="0"/>
                </a:moveTo>
                <a:cubicBezTo>
                  <a:pt x="401" y="0"/>
                  <a:pt x="360" y="7"/>
                  <a:pt x="319" y="20"/>
                </a:cubicBezTo>
                <a:cubicBezTo>
                  <a:pt x="111" y="92"/>
                  <a:pt x="0" y="313"/>
                  <a:pt x="68" y="521"/>
                </a:cubicBezTo>
                <a:cubicBezTo>
                  <a:pt x="123" y="687"/>
                  <a:pt x="276" y="792"/>
                  <a:pt x="442" y="792"/>
                </a:cubicBezTo>
                <a:cubicBezTo>
                  <a:pt x="483" y="792"/>
                  <a:pt x="525" y="785"/>
                  <a:pt x="566" y="772"/>
                </a:cubicBezTo>
                <a:cubicBezTo>
                  <a:pt x="774" y="704"/>
                  <a:pt x="884" y="478"/>
                  <a:pt x="816" y="274"/>
                </a:cubicBezTo>
                <a:cubicBezTo>
                  <a:pt x="762" y="107"/>
                  <a:pt x="608" y="0"/>
                  <a:pt x="441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  <p15:guide id="2" pos="907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 1">
  <p:cSld name="TITLE_AND_BODY_4_2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10"/>
          <p:cNvSpPr txBox="1"/>
          <p:nvPr>
            <p:ph type="title"/>
          </p:nvPr>
        </p:nvSpPr>
        <p:spPr>
          <a:xfrm>
            <a:off x="1256675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66" name="Google Shape;166;p10"/>
          <p:cNvSpPr/>
          <p:nvPr/>
        </p:nvSpPr>
        <p:spPr>
          <a:xfrm rot="10800000">
            <a:off x="7664246" y="3376261"/>
            <a:ext cx="1479755" cy="1767238"/>
          </a:xfrm>
          <a:custGeom>
            <a:rect b="b" l="l" r="r" t="t"/>
            <a:pathLst>
              <a:path extrusionOk="0" h="11729" w="9821">
                <a:moveTo>
                  <a:pt x="0" y="0"/>
                </a:moveTo>
                <a:lnTo>
                  <a:pt x="0" y="11728"/>
                </a:lnTo>
                <a:cubicBezTo>
                  <a:pt x="713" y="11313"/>
                  <a:pt x="1343" y="10751"/>
                  <a:pt x="1826" y="10082"/>
                </a:cubicBezTo>
                <a:cubicBezTo>
                  <a:pt x="2828" y="8686"/>
                  <a:pt x="3178" y="6840"/>
                  <a:pt x="2753" y="5172"/>
                </a:cubicBezTo>
                <a:cubicBezTo>
                  <a:pt x="4900" y="4971"/>
                  <a:pt x="6879" y="3776"/>
                  <a:pt x="8307" y="2158"/>
                </a:cubicBezTo>
                <a:cubicBezTo>
                  <a:pt x="8894" y="1496"/>
                  <a:pt x="9391" y="770"/>
                  <a:pt x="982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0"/>
          <p:cNvSpPr/>
          <p:nvPr/>
        </p:nvSpPr>
        <p:spPr>
          <a:xfrm rot="10800000">
            <a:off x="8287578" y="4092408"/>
            <a:ext cx="856422" cy="1051091"/>
          </a:xfrm>
          <a:custGeom>
            <a:rect b="b" l="l" r="r" t="t"/>
            <a:pathLst>
              <a:path extrusionOk="0" h="6976" w="5684">
                <a:moveTo>
                  <a:pt x="0" y="0"/>
                </a:moveTo>
                <a:lnTo>
                  <a:pt x="0" y="6976"/>
                </a:lnTo>
                <a:cubicBezTo>
                  <a:pt x="970" y="6210"/>
                  <a:pt x="1550" y="4724"/>
                  <a:pt x="1382" y="3361"/>
                </a:cubicBezTo>
                <a:cubicBezTo>
                  <a:pt x="2667" y="3028"/>
                  <a:pt x="3826" y="2595"/>
                  <a:pt x="4764" y="1597"/>
                </a:cubicBezTo>
                <a:cubicBezTo>
                  <a:pt x="5183" y="1149"/>
                  <a:pt x="5537" y="591"/>
                  <a:pt x="5684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0"/>
          <p:cNvSpPr/>
          <p:nvPr/>
        </p:nvSpPr>
        <p:spPr>
          <a:xfrm rot="10800000">
            <a:off x="8404053" y="4139717"/>
            <a:ext cx="194820" cy="173424"/>
          </a:xfrm>
          <a:custGeom>
            <a:rect b="b" l="l" r="r" t="t"/>
            <a:pathLst>
              <a:path extrusionOk="0" h="1151" w="1293">
                <a:moveTo>
                  <a:pt x="647" y="0"/>
                </a:moveTo>
                <a:cubicBezTo>
                  <a:pt x="587" y="0"/>
                  <a:pt x="526" y="9"/>
                  <a:pt x="466" y="29"/>
                </a:cubicBezTo>
                <a:cubicBezTo>
                  <a:pt x="165" y="126"/>
                  <a:pt x="1" y="455"/>
                  <a:pt x="101" y="756"/>
                </a:cubicBezTo>
                <a:cubicBezTo>
                  <a:pt x="181" y="997"/>
                  <a:pt x="406" y="1150"/>
                  <a:pt x="647" y="1150"/>
                </a:cubicBezTo>
                <a:cubicBezTo>
                  <a:pt x="707" y="1150"/>
                  <a:pt x="768" y="1141"/>
                  <a:pt x="827" y="1121"/>
                </a:cubicBezTo>
                <a:cubicBezTo>
                  <a:pt x="1128" y="1021"/>
                  <a:pt x="1293" y="695"/>
                  <a:pt x="1192" y="394"/>
                </a:cubicBezTo>
                <a:cubicBezTo>
                  <a:pt x="1115" y="154"/>
                  <a:pt x="888" y="0"/>
                  <a:pt x="647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0"/>
          <p:cNvSpPr/>
          <p:nvPr/>
        </p:nvSpPr>
        <p:spPr>
          <a:xfrm rot="10800000">
            <a:off x="8700732" y="4857563"/>
            <a:ext cx="133948" cy="119483"/>
          </a:xfrm>
          <a:custGeom>
            <a:rect b="b" l="l" r="r" t="t"/>
            <a:pathLst>
              <a:path extrusionOk="0" h="793" w="889">
                <a:moveTo>
                  <a:pt x="446" y="1"/>
                </a:moveTo>
                <a:cubicBezTo>
                  <a:pt x="405" y="1"/>
                  <a:pt x="363" y="7"/>
                  <a:pt x="323" y="21"/>
                </a:cubicBezTo>
                <a:cubicBezTo>
                  <a:pt x="115" y="89"/>
                  <a:pt x="1" y="311"/>
                  <a:pt x="72" y="518"/>
                </a:cubicBezTo>
                <a:cubicBezTo>
                  <a:pt x="124" y="685"/>
                  <a:pt x="280" y="792"/>
                  <a:pt x="447" y="792"/>
                </a:cubicBezTo>
                <a:cubicBezTo>
                  <a:pt x="488" y="792"/>
                  <a:pt x="529" y="786"/>
                  <a:pt x="570" y="772"/>
                </a:cubicBezTo>
                <a:cubicBezTo>
                  <a:pt x="777" y="701"/>
                  <a:pt x="888" y="479"/>
                  <a:pt x="820" y="271"/>
                </a:cubicBezTo>
                <a:cubicBezTo>
                  <a:pt x="766" y="105"/>
                  <a:pt x="610" y="1"/>
                  <a:pt x="446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10"/>
          <p:cNvSpPr/>
          <p:nvPr/>
        </p:nvSpPr>
        <p:spPr>
          <a:xfrm rot="10800000">
            <a:off x="8220686" y="4284062"/>
            <a:ext cx="133345" cy="119333"/>
          </a:xfrm>
          <a:custGeom>
            <a:rect b="b" l="l" r="r" t="t"/>
            <a:pathLst>
              <a:path extrusionOk="0" h="792" w="885">
                <a:moveTo>
                  <a:pt x="441" y="0"/>
                </a:moveTo>
                <a:cubicBezTo>
                  <a:pt x="401" y="0"/>
                  <a:pt x="360" y="7"/>
                  <a:pt x="319" y="20"/>
                </a:cubicBezTo>
                <a:cubicBezTo>
                  <a:pt x="111" y="92"/>
                  <a:pt x="0" y="313"/>
                  <a:pt x="68" y="521"/>
                </a:cubicBezTo>
                <a:cubicBezTo>
                  <a:pt x="123" y="687"/>
                  <a:pt x="276" y="792"/>
                  <a:pt x="442" y="792"/>
                </a:cubicBezTo>
                <a:cubicBezTo>
                  <a:pt x="483" y="792"/>
                  <a:pt x="525" y="785"/>
                  <a:pt x="566" y="772"/>
                </a:cubicBezTo>
                <a:cubicBezTo>
                  <a:pt x="774" y="704"/>
                  <a:pt x="884" y="478"/>
                  <a:pt x="816" y="274"/>
                </a:cubicBezTo>
                <a:cubicBezTo>
                  <a:pt x="762" y="107"/>
                  <a:pt x="608" y="0"/>
                  <a:pt x="441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0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460" y="13990"/>
                  <a:pt x="4356" y="14108"/>
                  <a:pt x="4238" y="14215"/>
                </a:cubicBezTo>
                <a:cubicBezTo>
                  <a:pt x="3976" y="14452"/>
                  <a:pt x="3672" y="14623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23413" y="15636"/>
                </a:lnTo>
                <a:lnTo>
                  <a:pt x="23413" y="0"/>
                </a:ln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10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191" y="14208"/>
                  <a:pt x="3783" y="14502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4839" y="15636"/>
                </a:lnTo>
                <a:cubicBezTo>
                  <a:pt x="5064" y="15321"/>
                  <a:pt x="5254" y="14974"/>
                  <a:pt x="5412" y="14616"/>
                </a:cubicBezTo>
                <a:cubicBezTo>
                  <a:pt x="5694" y="13972"/>
                  <a:pt x="6006" y="13228"/>
                  <a:pt x="6700" y="12938"/>
                </a:cubicBezTo>
                <a:cubicBezTo>
                  <a:pt x="6963" y="12828"/>
                  <a:pt x="7245" y="12802"/>
                  <a:pt x="7532" y="12802"/>
                </a:cubicBezTo>
                <a:cubicBezTo>
                  <a:pt x="7779" y="12802"/>
                  <a:pt x="8029" y="12821"/>
                  <a:pt x="8276" y="12821"/>
                </a:cubicBezTo>
                <a:cubicBezTo>
                  <a:pt x="8311" y="12821"/>
                  <a:pt x="8347" y="12821"/>
                  <a:pt x="8382" y="12820"/>
                </a:cubicBezTo>
                <a:cubicBezTo>
                  <a:pt x="9760" y="12777"/>
                  <a:pt x="11127" y="11725"/>
                  <a:pt x="11245" y="10350"/>
                </a:cubicBezTo>
                <a:cubicBezTo>
                  <a:pt x="11292" y="9810"/>
                  <a:pt x="11152" y="9269"/>
                  <a:pt x="11120" y="8729"/>
                </a:cubicBezTo>
                <a:cubicBezTo>
                  <a:pt x="11084" y="8185"/>
                  <a:pt x="11181" y="7584"/>
                  <a:pt x="11592" y="7226"/>
                </a:cubicBezTo>
                <a:cubicBezTo>
                  <a:pt x="11989" y="6879"/>
                  <a:pt x="12566" y="6854"/>
                  <a:pt x="13085" y="6743"/>
                </a:cubicBezTo>
                <a:cubicBezTo>
                  <a:pt x="14180" y="6507"/>
                  <a:pt x="15164" y="5794"/>
                  <a:pt x="15722" y="4825"/>
                </a:cubicBezTo>
                <a:cubicBezTo>
                  <a:pt x="15822" y="4649"/>
                  <a:pt x="15915" y="4467"/>
                  <a:pt x="16055" y="4320"/>
                </a:cubicBezTo>
                <a:cubicBezTo>
                  <a:pt x="16527" y="3830"/>
                  <a:pt x="17336" y="3980"/>
                  <a:pt x="17991" y="3790"/>
                </a:cubicBezTo>
                <a:cubicBezTo>
                  <a:pt x="18990" y="3500"/>
                  <a:pt x="19534" y="2459"/>
                  <a:pt x="20271" y="1729"/>
                </a:cubicBezTo>
                <a:cubicBezTo>
                  <a:pt x="21116" y="884"/>
                  <a:pt x="22229" y="448"/>
                  <a:pt x="23413" y="183"/>
                </a:cubicBezTo>
                <a:lnTo>
                  <a:pt x="23413" y="0"/>
                </a:ln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10"/>
          <p:cNvSpPr/>
          <p:nvPr/>
        </p:nvSpPr>
        <p:spPr>
          <a:xfrm rot="10800000">
            <a:off x="829797" y="308782"/>
            <a:ext cx="63404" cy="63298"/>
          </a:xfrm>
          <a:custGeom>
            <a:rect b="b" l="l" r="r" t="t"/>
            <a:pathLst>
              <a:path extrusionOk="0" h="598" w="5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cubicBezTo>
                  <a:pt x="1" y="466"/>
                  <a:pt x="133" y="598"/>
                  <a:pt x="298" y="598"/>
                </a:cubicBezTo>
                <a:cubicBezTo>
                  <a:pt x="462" y="598"/>
                  <a:pt x="598" y="466"/>
                  <a:pt x="598" y="301"/>
                </a:cubicBezTo>
                <a:cubicBezTo>
                  <a:pt x="598" y="136"/>
                  <a:pt x="462" y="0"/>
                  <a:pt x="29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0"/>
          <p:cNvSpPr/>
          <p:nvPr/>
        </p:nvSpPr>
        <p:spPr>
          <a:xfrm rot="10800000">
            <a:off x="829806" y="519245"/>
            <a:ext cx="63404" cy="63298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0"/>
          <p:cNvSpPr/>
          <p:nvPr/>
        </p:nvSpPr>
        <p:spPr>
          <a:xfrm rot="10800000">
            <a:off x="290213" y="944084"/>
            <a:ext cx="63298" cy="63404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0"/>
          <p:cNvSpPr/>
          <p:nvPr/>
        </p:nvSpPr>
        <p:spPr>
          <a:xfrm rot="10800000">
            <a:off x="1349502" y="266263"/>
            <a:ext cx="41493" cy="40964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10"/>
          <p:cNvSpPr/>
          <p:nvPr/>
        </p:nvSpPr>
        <p:spPr>
          <a:xfrm rot="10800000">
            <a:off x="719585" y="622951"/>
            <a:ext cx="41387" cy="4138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0"/>
          <p:cNvSpPr/>
          <p:nvPr/>
        </p:nvSpPr>
        <p:spPr>
          <a:xfrm rot="10800000">
            <a:off x="1173024" y="318411"/>
            <a:ext cx="57265" cy="44034"/>
          </a:xfrm>
          <a:custGeom>
            <a:rect b="b" l="l" r="r" t="t"/>
            <a:pathLst>
              <a:path extrusionOk="0" h="416" w="541">
                <a:moveTo>
                  <a:pt x="272" y="1"/>
                </a:moveTo>
                <a:cubicBezTo>
                  <a:pt x="0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10"/>
          <p:cNvSpPr/>
          <p:nvPr/>
        </p:nvSpPr>
        <p:spPr>
          <a:xfrm rot="10800000">
            <a:off x="372900" y="1209237"/>
            <a:ext cx="57265" cy="44139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0"/>
          <p:cNvSpPr/>
          <p:nvPr/>
        </p:nvSpPr>
        <p:spPr>
          <a:xfrm rot="10800000">
            <a:off x="293233" y="1233866"/>
            <a:ext cx="57265" cy="44034"/>
          </a:xfrm>
          <a:custGeom>
            <a:rect b="b" l="l" r="r" t="t"/>
            <a:pathLst>
              <a:path extrusionOk="0" h="416" w="541">
                <a:moveTo>
                  <a:pt x="269" y="1"/>
                </a:moveTo>
                <a:cubicBezTo>
                  <a:pt x="0" y="1"/>
                  <a:pt x="0" y="416"/>
                  <a:pt x="269" y="416"/>
                </a:cubicBezTo>
                <a:cubicBezTo>
                  <a:pt x="541" y="416"/>
                  <a:pt x="541" y="1"/>
                  <a:pt x="269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0"/>
          <p:cNvSpPr/>
          <p:nvPr/>
        </p:nvSpPr>
        <p:spPr>
          <a:xfrm rot="10800000">
            <a:off x="1166819" y="425480"/>
            <a:ext cx="89867" cy="69438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0"/>
          <p:cNvSpPr/>
          <p:nvPr/>
        </p:nvSpPr>
        <p:spPr>
          <a:xfrm rot="10800000">
            <a:off x="760986" y="9410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735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">
  <p:cSld name="TITLE_AND_BODY_4_1"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11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5" name="Google Shape;185;p11"/>
          <p:cNvSpPr/>
          <p:nvPr/>
        </p:nvSpPr>
        <p:spPr>
          <a:xfrm rot="10800000">
            <a:off x="6902554" y="3456503"/>
            <a:ext cx="2253996" cy="1701622"/>
          </a:xfrm>
          <a:custGeom>
            <a:rect b="b" l="l" r="r" t="t"/>
            <a:pathLst>
              <a:path extrusionOk="0" h="17627" w="23349">
                <a:moveTo>
                  <a:pt x="23344" y="1"/>
                </a:moveTo>
                <a:cubicBezTo>
                  <a:pt x="23343" y="1"/>
                  <a:pt x="23341" y="1"/>
                  <a:pt x="23339" y="1"/>
                </a:cubicBezTo>
                <a:lnTo>
                  <a:pt x="23349" y="1"/>
                </a:lnTo>
                <a:cubicBezTo>
                  <a:pt x="23349" y="1"/>
                  <a:pt x="23347" y="1"/>
                  <a:pt x="23344" y="1"/>
                </a:cubicBezTo>
                <a:close/>
                <a:moveTo>
                  <a:pt x="0" y="1"/>
                </a:moveTo>
                <a:lnTo>
                  <a:pt x="0" y="17627"/>
                </a:lnTo>
                <a:cubicBezTo>
                  <a:pt x="1118" y="15583"/>
                  <a:pt x="2757" y="15256"/>
                  <a:pt x="4412" y="15256"/>
                </a:cubicBezTo>
                <a:cubicBezTo>
                  <a:pt x="5193" y="15256"/>
                  <a:pt x="5976" y="15329"/>
                  <a:pt x="6711" y="15329"/>
                </a:cubicBezTo>
                <a:cubicBezTo>
                  <a:pt x="7154" y="15329"/>
                  <a:pt x="7579" y="15302"/>
                  <a:pt x="7974" y="15218"/>
                </a:cubicBezTo>
                <a:cubicBezTo>
                  <a:pt x="11989" y="14355"/>
                  <a:pt x="9946" y="10472"/>
                  <a:pt x="15822" y="10415"/>
                </a:cubicBezTo>
                <a:cubicBezTo>
                  <a:pt x="20657" y="10372"/>
                  <a:pt x="22035" y="8407"/>
                  <a:pt x="20461" y="3680"/>
                </a:cubicBezTo>
                <a:cubicBezTo>
                  <a:pt x="19257" y="70"/>
                  <a:pt x="23119" y="2"/>
                  <a:pt x="2333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</a:t>
            </a:r>
            <a:endParaRPr/>
          </a:p>
        </p:txBody>
      </p:sp>
      <p:sp>
        <p:nvSpPr>
          <p:cNvPr id="186" name="Google Shape;186;p11"/>
          <p:cNvSpPr/>
          <p:nvPr/>
        </p:nvSpPr>
        <p:spPr>
          <a:xfrm rot="10800000">
            <a:off x="7044171" y="3675541"/>
            <a:ext cx="2112379" cy="1482585"/>
          </a:xfrm>
          <a:custGeom>
            <a:rect b="b" l="l" r="r" t="t"/>
            <a:pathLst>
              <a:path extrusionOk="0" h="15358" w="21882">
                <a:moveTo>
                  <a:pt x="0" y="1"/>
                </a:moveTo>
                <a:lnTo>
                  <a:pt x="0" y="15358"/>
                </a:lnTo>
                <a:cubicBezTo>
                  <a:pt x="923" y="13978"/>
                  <a:pt x="2017" y="13639"/>
                  <a:pt x="3150" y="13639"/>
                </a:cubicBezTo>
                <a:cubicBezTo>
                  <a:pt x="4249" y="13639"/>
                  <a:pt x="5385" y="13958"/>
                  <a:pt x="6435" y="13958"/>
                </a:cubicBezTo>
                <a:cubicBezTo>
                  <a:pt x="6712" y="13958"/>
                  <a:pt x="6984" y="13936"/>
                  <a:pt x="7247" y="13879"/>
                </a:cubicBezTo>
                <a:cubicBezTo>
                  <a:pt x="11016" y="13074"/>
                  <a:pt x="9320" y="9478"/>
                  <a:pt x="14827" y="9427"/>
                </a:cubicBezTo>
                <a:cubicBezTo>
                  <a:pt x="19358" y="9384"/>
                  <a:pt x="20597" y="7262"/>
                  <a:pt x="19215" y="3862"/>
                </a:cubicBezTo>
                <a:cubicBezTo>
                  <a:pt x="17805" y="380"/>
                  <a:pt x="21881" y="1"/>
                  <a:pt x="21881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11"/>
          <p:cNvSpPr/>
          <p:nvPr/>
        </p:nvSpPr>
        <p:spPr>
          <a:xfrm rot="10800000">
            <a:off x="7534275" y="4019338"/>
            <a:ext cx="1622275" cy="1138787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11"/>
          <p:cNvSpPr/>
          <p:nvPr/>
        </p:nvSpPr>
        <p:spPr>
          <a:xfrm>
            <a:off x="7534273" y="3993444"/>
            <a:ext cx="84943" cy="84801"/>
          </a:xfrm>
          <a:custGeom>
            <a:rect b="b" l="l" r="r" t="t"/>
            <a:pathLst>
              <a:path extrusionOk="0" h="598" w="5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cubicBezTo>
                  <a:pt x="1" y="466"/>
                  <a:pt x="133" y="598"/>
                  <a:pt x="298" y="598"/>
                </a:cubicBezTo>
                <a:cubicBezTo>
                  <a:pt x="462" y="598"/>
                  <a:pt x="598" y="466"/>
                  <a:pt x="598" y="301"/>
                </a:cubicBezTo>
                <a:cubicBezTo>
                  <a:pt x="598" y="136"/>
                  <a:pt x="462" y="0"/>
                  <a:pt x="2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1"/>
          <p:cNvSpPr/>
          <p:nvPr/>
        </p:nvSpPr>
        <p:spPr>
          <a:xfrm>
            <a:off x="8862541" y="3393890"/>
            <a:ext cx="84943" cy="84801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11"/>
          <p:cNvSpPr/>
          <p:nvPr/>
        </p:nvSpPr>
        <p:spPr>
          <a:xfrm>
            <a:off x="7413747" y="4355183"/>
            <a:ext cx="84801" cy="84943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11"/>
          <p:cNvSpPr/>
          <p:nvPr/>
        </p:nvSpPr>
        <p:spPr>
          <a:xfrm>
            <a:off x="8816923" y="3518420"/>
            <a:ext cx="55589" cy="54880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11"/>
          <p:cNvSpPr/>
          <p:nvPr/>
        </p:nvSpPr>
        <p:spPr>
          <a:xfrm>
            <a:off x="7665396" y="3974183"/>
            <a:ext cx="55447" cy="5544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11"/>
          <p:cNvSpPr/>
          <p:nvPr/>
        </p:nvSpPr>
        <p:spPr>
          <a:xfrm>
            <a:off x="8408537" y="4260951"/>
            <a:ext cx="147735" cy="113875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11"/>
          <p:cNvSpPr/>
          <p:nvPr/>
        </p:nvSpPr>
        <p:spPr>
          <a:xfrm>
            <a:off x="7070563" y="4883065"/>
            <a:ext cx="120395" cy="93026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11"/>
          <p:cNvSpPr/>
          <p:nvPr/>
        </p:nvSpPr>
        <p:spPr>
          <a:xfrm>
            <a:off x="8556273" y="4252299"/>
            <a:ext cx="260650" cy="202096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11"/>
          <p:cNvSpPr/>
          <p:nvPr/>
        </p:nvSpPr>
        <p:spPr>
          <a:xfrm rot="10800000">
            <a:off x="-504890" y="-25826"/>
            <a:ext cx="2048163" cy="1787952"/>
          </a:xfrm>
          <a:custGeom>
            <a:rect b="b" l="l" r="r" t="t"/>
            <a:pathLst>
              <a:path extrusionOk="0" h="30085" w="34462">
                <a:moveTo>
                  <a:pt x="26373" y="1"/>
                </a:moveTo>
                <a:cubicBezTo>
                  <a:pt x="26416" y="502"/>
                  <a:pt x="26427" y="1003"/>
                  <a:pt x="26362" y="1500"/>
                </a:cubicBezTo>
                <a:cubicBezTo>
                  <a:pt x="26173" y="3000"/>
                  <a:pt x="25257" y="4389"/>
                  <a:pt x="23950" y="5154"/>
                </a:cubicBezTo>
                <a:cubicBezTo>
                  <a:pt x="20815" y="6997"/>
                  <a:pt x="16195" y="5201"/>
                  <a:pt x="13543" y="7688"/>
                </a:cubicBezTo>
                <a:cubicBezTo>
                  <a:pt x="12111" y="9027"/>
                  <a:pt x="11814" y="11188"/>
                  <a:pt x="11943" y="13146"/>
                </a:cubicBezTo>
                <a:cubicBezTo>
                  <a:pt x="12076" y="15100"/>
                  <a:pt x="12541" y="17058"/>
                  <a:pt x="12290" y="19004"/>
                </a:cubicBezTo>
                <a:cubicBezTo>
                  <a:pt x="12011" y="21220"/>
                  <a:pt x="10755" y="23296"/>
                  <a:pt x="8923" y="24573"/>
                </a:cubicBezTo>
                <a:cubicBezTo>
                  <a:pt x="6654" y="26159"/>
                  <a:pt x="3927" y="26849"/>
                  <a:pt x="1686" y="28539"/>
                </a:cubicBezTo>
                <a:cubicBezTo>
                  <a:pt x="988" y="29068"/>
                  <a:pt x="430" y="29584"/>
                  <a:pt x="1" y="30085"/>
                </a:cubicBezTo>
                <a:lnTo>
                  <a:pt x="34461" y="30085"/>
                </a:lnTo>
                <a:lnTo>
                  <a:pt x="34461" y="1"/>
                </a:ln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11"/>
          <p:cNvSpPr/>
          <p:nvPr/>
        </p:nvSpPr>
        <p:spPr>
          <a:xfrm rot="10800000">
            <a:off x="-504867" y="-25828"/>
            <a:ext cx="1221160" cy="1392742"/>
          </a:xfrm>
          <a:custGeom>
            <a:rect b="b" l="l" r="r" t="t"/>
            <a:pathLst>
              <a:path extrusionOk="0" h="23435" w="20547">
                <a:moveTo>
                  <a:pt x="20546" y="0"/>
                </a:moveTo>
                <a:cubicBezTo>
                  <a:pt x="17408" y="1564"/>
                  <a:pt x="13933" y="2717"/>
                  <a:pt x="11563" y="5286"/>
                </a:cubicBezTo>
                <a:cubicBezTo>
                  <a:pt x="8579" y="8525"/>
                  <a:pt x="8020" y="13274"/>
                  <a:pt x="5938" y="17154"/>
                </a:cubicBezTo>
                <a:cubicBezTo>
                  <a:pt x="4560" y="19723"/>
                  <a:pt x="2484" y="21914"/>
                  <a:pt x="0" y="23435"/>
                </a:cubicBezTo>
                <a:lnTo>
                  <a:pt x="20546" y="23435"/>
                </a:lnTo>
                <a:lnTo>
                  <a:pt x="20546" y="0"/>
                </a:ln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11"/>
          <p:cNvSpPr/>
          <p:nvPr/>
        </p:nvSpPr>
        <p:spPr>
          <a:xfrm rot="10800000">
            <a:off x="-504852" y="-25831"/>
            <a:ext cx="688347" cy="441981"/>
          </a:xfrm>
          <a:custGeom>
            <a:rect b="b" l="l" r="r" t="t"/>
            <a:pathLst>
              <a:path extrusionOk="0" h="7437" w="11582">
                <a:moveTo>
                  <a:pt x="10748" y="0"/>
                </a:moveTo>
                <a:cubicBezTo>
                  <a:pt x="10295" y="0"/>
                  <a:pt x="9840" y="41"/>
                  <a:pt x="9402" y="107"/>
                </a:cubicBezTo>
                <a:cubicBezTo>
                  <a:pt x="5454" y="690"/>
                  <a:pt x="970" y="3296"/>
                  <a:pt x="0" y="7437"/>
                </a:cubicBezTo>
                <a:lnTo>
                  <a:pt x="11581" y="7437"/>
                </a:lnTo>
                <a:lnTo>
                  <a:pt x="11581" y="50"/>
                </a:lnTo>
                <a:cubicBezTo>
                  <a:pt x="11307" y="16"/>
                  <a:pt x="11028" y="0"/>
                  <a:pt x="1074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11"/>
          <p:cNvSpPr/>
          <p:nvPr/>
        </p:nvSpPr>
        <p:spPr>
          <a:xfrm rot="10800000">
            <a:off x="971487" y="499114"/>
            <a:ext cx="68526" cy="68523"/>
          </a:xfrm>
          <a:custGeom>
            <a:rect b="b" l="l" r="r" t="t"/>
            <a:pathLst>
              <a:path extrusionOk="0" h="1153" w="1153">
                <a:moveTo>
                  <a:pt x="576" y="1"/>
                </a:moveTo>
                <a:cubicBezTo>
                  <a:pt x="258" y="1"/>
                  <a:pt x="0" y="258"/>
                  <a:pt x="0" y="577"/>
                </a:cubicBezTo>
                <a:cubicBezTo>
                  <a:pt x="0" y="895"/>
                  <a:pt x="258" y="1153"/>
                  <a:pt x="576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6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11"/>
          <p:cNvSpPr/>
          <p:nvPr/>
        </p:nvSpPr>
        <p:spPr>
          <a:xfrm rot="10800000">
            <a:off x="831765" y="1372204"/>
            <a:ext cx="68526" cy="68285"/>
          </a:xfrm>
          <a:custGeom>
            <a:rect b="b" l="l" r="r" t="t"/>
            <a:pathLst>
              <a:path extrusionOk="0" h="1149" w="1153">
                <a:moveTo>
                  <a:pt x="577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3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11"/>
          <p:cNvSpPr/>
          <p:nvPr/>
        </p:nvSpPr>
        <p:spPr>
          <a:xfrm rot="10800000">
            <a:off x="709873" y="1374759"/>
            <a:ext cx="47071" cy="47069"/>
          </a:xfrm>
          <a:custGeom>
            <a:rect b="b" l="l" r="r" t="t"/>
            <a:pathLst>
              <a:path extrusionOk="0" h="792" w="792">
                <a:moveTo>
                  <a:pt x="398" y="1"/>
                </a:moveTo>
                <a:cubicBezTo>
                  <a:pt x="180" y="1"/>
                  <a:pt x="1" y="176"/>
                  <a:pt x="1" y="395"/>
                </a:cubicBezTo>
                <a:cubicBezTo>
                  <a:pt x="1" y="613"/>
                  <a:pt x="180" y="792"/>
                  <a:pt x="398" y="792"/>
                </a:cubicBezTo>
                <a:cubicBezTo>
                  <a:pt x="616" y="792"/>
                  <a:pt x="792" y="613"/>
                  <a:pt x="792" y="395"/>
                </a:cubicBezTo>
                <a:cubicBezTo>
                  <a:pt x="792" y="176"/>
                  <a:pt x="616" y="1"/>
                  <a:pt x="39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11"/>
          <p:cNvSpPr/>
          <p:nvPr/>
        </p:nvSpPr>
        <p:spPr>
          <a:xfrm rot="10800000">
            <a:off x="250889" y="1459388"/>
            <a:ext cx="46833" cy="47069"/>
          </a:xfrm>
          <a:custGeom>
            <a:rect b="b" l="l" r="r" t="t"/>
            <a:pathLst>
              <a:path extrusionOk="0" h="792" w="788">
                <a:moveTo>
                  <a:pt x="394" y="1"/>
                </a:moveTo>
                <a:cubicBezTo>
                  <a:pt x="176" y="1"/>
                  <a:pt x="0" y="180"/>
                  <a:pt x="0" y="398"/>
                </a:cubicBezTo>
                <a:cubicBezTo>
                  <a:pt x="0" y="616"/>
                  <a:pt x="176" y="792"/>
                  <a:pt x="394" y="792"/>
                </a:cubicBezTo>
                <a:cubicBezTo>
                  <a:pt x="612" y="792"/>
                  <a:pt x="788" y="616"/>
                  <a:pt x="788" y="398"/>
                </a:cubicBezTo>
                <a:cubicBezTo>
                  <a:pt x="788" y="180"/>
                  <a:pt x="612" y="1"/>
                  <a:pt x="394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11"/>
          <p:cNvSpPr/>
          <p:nvPr/>
        </p:nvSpPr>
        <p:spPr>
          <a:xfrm rot="10800000">
            <a:off x="971483" y="160880"/>
            <a:ext cx="68526" cy="68582"/>
          </a:xfrm>
          <a:custGeom>
            <a:rect b="b" l="l" r="r" t="t"/>
            <a:pathLst>
              <a:path extrusionOk="0" h="1154" w="1153">
                <a:moveTo>
                  <a:pt x="577" y="1"/>
                </a:moveTo>
                <a:cubicBezTo>
                  <a:pt x="258" y="1"/>
                  <a:pt x="1" y="258"/>
                  <a:pt x="1" y="577"/>
                </a:cubicBezTo>
                <a:cubicBezTo>
                  <a:pt x="1" y="895"/>
                  <a:pt x="258" y="1153"/>
                  <a:pt x="577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7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1"/>
          <p:cNvSpPr/>
          <p:nvPr/>
        </p:nvSpPr>
        <p:spPr>
          <a:xfrm rot="10800000">
            <a:off x="590357" y="1128837"/>
            <a:ext cx="68526" cy="68344"/>
          </a:xfrm>
          <a:custGeom>
            <a:rect b="b" l="l" r="r" t="t"/>
            <a:pathLst>
              <a:path extrusionOk="0" h="1150" w="1153">
                <a:moveTo>
                  <a:pt x="577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6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1"/>
          <p:cNvSpPr/>
          <p:nvPr/>
        </p:nvSpPr>
        <p:spPr>
          <a:xfrm rot="10800000">
            <a:off x="1048351" y="293262"/>
            <a:ext cx="125105" cy="113868"/>
          </a:xfrm>
          <a:custGeom>
            <a:rect b="b" l="l" r="r" t="t"/>
            <a:pathLst>
              <a:path extrusionOk="0" h="1916" w="2105">
                <a:moveTo>
                  <a:pt x="1054" y="0"/>
                </a:moveTo>
                <a:cubicBezTo>
                  <a:pt x="809" y="0"/>
                  <a:pt x="564" y="93"/>
                  <a:pt x="376" y="280"/>
                </a:cubicBezTo>
                <a:cubicBezTo>
                  <a:pt x="0" y="655"/>
                  <a:pt x="0" y="1260"/>
                  <a:pt x="376" y="1636"/>
                </a:cubicBezTo>
                <a:cubicBezTo>
                  <a:pt x="564" y="1822"/>
                  <a:pt x="809" y="1915"/>
                  <a:pt x="1054" y="1915"/>
                </a:cubicBezTo>
                <a:cubicBezTo>
                  <a:pt x="1299" y="1915"/>
                  <a:pt x="1543" y="1822"/>
                  <a:pt x="1729" y="1636"/>
                </a:cubicBezTo>
                <a:cubicBezTo>
                  <a:pt x="2105" y="1260"/>
                  <a:pt x="2105" y="655"/>
                  <a:pt x="1729" y="280"/>
                </a:cubicBezTo>
                <a:cubicBezTo>
                  <a:pt x="1543" y="93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1"/>
          <p:cNvSpPr/>
          <p:nvPr/>
        </p:nvSpPr>
        <p:spPr>
          <a:xfrm rot="10800000">
            <a:off x="636711" y="214741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11"/>
          <p:cNvSpPr/>
          <p:nvPr/>
        </p:nvSpPr>
        <p:spPr>
          <a:xfrm rot="10800000">
            <a:off x="636711" y="214741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11"/>
          <p:cNvSpPr txBox="1"/>
          <p:nvPr>
            <p:ph idx="1" type="subTitle"/>
          </p:nvPr>
        </p:nvSpPr>
        <p:spPr>
          <a:xfrm>
            <a:off x="1916474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209" name="Google Shape;209;p11"/>
          <p:cNvSpPr txBox="1"/>
          <p:nvPr>
            <p:ph idx="2" type="subTitle"/>
          </p:nvPr>
        </p:nvSpPr>
        <p:spPr>
          <a:xfrm>
            <a:off x="1315797" y="2983136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 1">
  <p:cSld name="TITLE_AND_BODY_4_1_1"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12"/>
          <p:cNvSpPr/>
          <p:nvPr/>
        </p:nvSpPr>
        <p:spPr>
          <a:xfrm>
            <a:off x="7591360" y="3365069"/>
            <a:ext cx="2048163" cy="1787952"/>
          </a:xfrm>
          <a:custGeom>
            <a:rect b="b" l="l" r="r" t="t"/>
            <a:pathLst>
              <a:path extrusionOk="0" h="30085" w="34462">
                <a:moveTo>
                  <a:pt x="26373" y="1"/>
                </a:moveTo>
                <a:cubicBezTo>
                  <a:pt x="26416" y="502"/>
                  <a:pt x="26427" y="1003"/>
                  <a:pt x="26362" y="1500"/>
                </a:cubicBezTo>
                <a:cubicBezTo>
                  <a:pt x="26173" y="3000"/>
                  <a:pt x="25257" y="4389"/>
                  <a:pt x="23950" y="5154"/>
                </a:cubicBezTo>
                <a:cubicBezTo>
                  <a:pt x="20815" y="6997"/>
                  <a:pt x="16195" y="5201"/>
                  <a:pt x="13543" y="7688"/>
                </a:cubicBezTo>
                <a:cubicBezTo>
                  <a:pt x="12111" y="9027"/>
                  <a:pt x="11814" y="11188"/>
                  <a:pt x="11943" y="13146"/>
                </a:cubicBezTo>
                <a:cubicBezTo>
                  <a:pt x="12076" y="15100"/>
                  <a:pt x="12541" y="17058"/>
                  <a:pt x="12290" y="19004"/>
                </a:cubicBezTo>
                <a:cubicBezTo>
                  <a:pt x="12011" y="21220"/>
                  <a:pt x="10755" y="23296"/>
                  <a:pt x="8923" y="24573"/>
                </a:cubicBezTo>
                <a:cubicBezTo>
                  <a:pt x="6654" y="26159"/>
                  <a:pt x="3927" y="26849"/>
                  <a:pt x="1686" y="28539"/>
                </a:cubicBezTo>
                <a:cubicBezTo>
                  <a:pt x="988" y="29068"/>
                  <a:pt x="430" y="29584"/>
                  <a:pt x="1" y="30085"/>
                </a:cubicBezTo>
                <a:lnTo>
                  <a:pt x="34461" y="30085"/>
                </a:lnTo>
                <a:lnTo>
                  <a:pt x="34461" y="1"/>
                </a:ln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12"/>
          <p:cNvSpPr/>
          <p:nvPr/>
        </p:nvSpPr>
        <p:spPr>
          <a:xfrm>
            <a:off x="8418341" y="3760280"/>
            <a:ext cx="1221160" cy="1392742"/>
          </a:xfrm>
          <a:custGeom>
            <a:rect b="b" l="l" r="r" t="t"/>
            <a:pathLst>
              <a:path extrusionOk="0" h="23435" w="20547">
                <a:moveTo>
                  <a:pt x="20546" y="0"/>
                </a:moveTo>
                <a:cubicBezTo>
                  <a:pt x="17408" y="1564"/>
                  <a:pt x="13933" y="2717"/>
                  <a:pt x="11563" y="5286"/>
                </a:cubicBezTo>
                <a:cubicBezTo>
                  <a:pt x="8579" y="8525"/>
                  <a:pt x="8020" y="13274"/>
                  <a:pt x="5938" y="17154"/>
                </a:cubicBezTo>
                <a:cubicBezTo>
                  <a:pt x="4560" y="19723"/>
                  <a:pt x="2484" y="21914"/>
                  <a:pt x="0" y="23435"/>
                </a:cubicBezTo>
                <a:lnTo>
                  <a:pt x="20546" y="23435"/>
                </a:lnTo>
                <a:lnTo>
                  <a:pt x="20546" y="0"/>
                </a:ln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12"/>
          <p:cNvSpPr/>
          <p:nvPr/>
        </p:nvSpPr>
        <p:spPr>
          <a:xfrm>
            <a:off x="8722538" y="4711044"/>
            <a:ext cx="688347" cy="441981"/>
          </a:xfrm>
          <a:custGeom>
            <a:rect b="b" l="l" r="r" t="t"/>
            <a:pathLst>
              <a:path extrusionOk="0" h="7437" w="11582">
                <a:moveTo>
                  <a:pt x="10748" y="0"/>
                </a:moveTo>
                <a:cubicBezTo>
                  <a:pt x="10295" y="0"/>
                  <a:pt x="9840" y="41"/>
                  <a:pt x="9402" y="107"/>
                </a:cubicBezTo>
                <a:cubicBezTo>
                  <a:pt x="5454" y="690"/>
                  <a:pt x="970" y="3296"/>
                  <a:pt x="0" y="7437"/>
                </a:cubicBezTo>
                <a:lnTo>
                  <a:pt x="11581" y="7437"/>
                </a:lnTo>
                <a:lnTo>
                  <a:pt x="11581" y="50"/>
                </a:lnTo>
                <a:cubicBezTo>
                  <a:pt x="11307" y="16"/>
                  <a:pt x="11028" y="0"/>
                  <a:pt x="1074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12"/>
          <p:cNvSpPr/>
          <p:nvPr/>
        </p:nvSpPr>
        <p:spPr>
          <a:xfrm>
            <a:off x="8094621" y="4559557"/>
            <a:ext cx="68526" cy="68523"/>
          </a:xfrm>
          <a:custGeom>
            <a:rect b="b" l="l" r="r" t="t"/>
            <a:pathLst>
              <a:path extrusionOk="0" h="1153" w="1153">
                <a:moveTo>
                  <a:pt x="576" y="1"/>
                </a:moveTo>
                <a:cubicBezTo>
                  <a:pt x="258" y="1"/>
                  <a:pt x="0" y="258"/>
                  <a:pt x="0" y="577"/>
                </a:cubicBezTo>
                <a:cubicBezTo>
                  <a:pt x="0" y="895"/>
                  <a:pt x="258" y="1153"/>
                  <a:pt x="576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6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2"/>
          <p:cNvSpPr/>
          <p:nvPr/>
        </p:nvSpPr>
        <p:spPr>
          <a:xfrm>
            <a:off x="8234343" y="3686705"/>
            <a:ext cx="68526" cy="68285"/>
          </a:xfrm>
          <a:custGeom>
            <a:rect b="b" l="l" r="r" t="t"/>
            <a:pathLst>
              <a:path extrusionOk="0" h="1149" w="1153">
                <a:moveTo>
                  <a:pt x="577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3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12"/>
          <p:cNvSpPr/>
          <p:nvPr/>
        </p:nvSpPr>
        <p:spPr>
          <a:xfrm>
            <a:off x="8377690" y="3705366"/>
            <a:ext cx="47071" cy="47069"/>
          </a:xfrm>
          <a:custGeom>
            <a:rect b="b" l="l" r="r" t="t"/>
            <a:pathLst>
              <a:path extrusionOk="0" h="792" w="792">
                <a:moveTo>
                  <a:pt x="398" y="1"/>
                </a:moveTo>
                <a:cubicBezTo>
                  <a:pt x="180" y="1"/>
                  <a:pt x="1" y="176"/>
                  <a:pt x="1" y="395"/>
                </a:cubicBezTo>
                <a:cubicBezTo>
                  <a:pt x="1" y="613"/>
                  <a:pt x="180" y="792"/>
                  <a:pt x="398" y="792"/>
                </a:cubicBezTo>
                <a:cubicBezTo>
                  <a:pt x="616" y="792"/>
                  <a:pt x="792" y="613"/>
                  <a:pt x="792" y="395"/>
                </a:cubicBezTo>
                <a:cubicBezTo>
                  <a:pt x="792" y="176"/>
                  <a:pt x="616" y="1"/>
                  <a:pt x="39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12"/>
          <p:cNvSpPr/>
          <p:nvPr/>
        </p:nvSpPr>
        <p:spPr>
          <a:xfrm>
            <a:off x="8836912" y="3620737"/>
            <a:ext cx="46833" cy="47069"/>
          </a:xfrm>
          <a:custGeom>
            <a:rect b="b" l="l" r="r" t="t"/>
            <a:pathLst>
              <a:path extrusionOk="0" h="792" w="788">
                <a:moveTo>
                  <a:pt x="394" y="1"/>
                </a:moveTo>
                <a:cubicBezTo>
                  <a:pt x="176" y="1"/>
                  <a:pt x="0" y="180"/>
                  <a:pt x="0" y="398"/>
                </a:cubicBezTo>
                <a:cubicBezTo>
                  <a:pt x="0" y="616"/>
                  <a:pt x="176" y="792"/>
                  <a:pt x="394" y="792"/>
                </a:cubicBezTo>
                <a:cubicBezTo>
                  <a:pt x="612" y="792"/>
                  <a:pt x="788" y="616"/>
                  <a:pt x="788" y="398"/>
                </a:cubicBezTo>
                <a:cubicBezTo>
                  <a:pt x="788" y="180"/>
                  <a:pt x="612" y="1"/>
                  <a:pt x="394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2"/>
          <p:cNvSpPr/>
          <p:nvPr/>
        </p:nvSpPr>
        <p:spPr>
          <a:xfrm>
            <a:off x="8094624" y="4897732"/>
            <a:ext cx="68526" cy="68582"/>
          </a:xfrm>
          <a:custGeom>
            <a:rect b="b" l="l" r="r" t="t"/>
            <a:pathLst>
              <a:path extrusionOk="0" h="1154" w="1153">
                <a:moveTo>
                  <a:pt x="577" y="1"/>
                </a:moveTo>
                <a:cubicBezTo>
                  <a:pt x="258" y="1"/>
                  <a:pt x="1" y="258"/>
                  <a:pt x="1" y="577"/>
                </a:cubicBezTo>
                <a:cubicBezTo>
                  <a:pt x="1" y="895"/>
                  <a:pt x="258" y="1153"/>
                  <a:pt x="577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7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2"/>
          <p:cNvSpPr/>
          <p:nvPr/>
        </p:nvSpPr>
        <p:spPr>
          <a:xfrm>
            <a:off x="8475751" y="3930012"/>
            <a:ext cx="68526" cy="68344"/>
          </a:xfrm>
          <a:custGeom>
            <a:rect b="b" l="l" r="r" t="t"/>
            <a:pathLst>
              <a:path extrusionOk="0" h="1150" w="1153">
                <a:moveTo>
                  <a:pt x="577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6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2"/>
          <p:cNvSpPr/>
          <p:nvPr/>
        </p:nvSpPr>
        <p:spPr>
          <a:xfrm>
            <a:off x="7961177" y="4720064"/>
            <a:ext cx="125105" cy="113868"/>
          </a:xfrm>
          <a:custGeom>
            <a:rect b="b" l="l" r="r" t="t"/>
            <a:pathLst>
              <a:path extrusionOk="0" h="1916" w="2105">
                <a:moveTo>
                  <a:pt x="1054" y="0"/>
                </a:moveTo>
                <a:cubicBezTo>
                  <a:pt x="809" y="0"/>
                  <a:pt x="564" y="93"/>
                  <a:pt x="376" y="280"/>
                </a:cubicBezTo>
                <a:cubicBezTo>
                  <a:pt x="0" y="655"/>
                  <a:pt x="0" y="1260"/>
                  <a:pt x="376" y="1636"/>
                </a:cubicBezTo>
                <a:cubicBezTo>
                  <a:pt x="564" y="1822"/>
                  <a:pt x="809" y="1915"/>
                  <a:pt x="1054" y="1915"/>
                </a:cubicBezTo>
                <a:cubicBezTo>
                  <a:pt x="1299" y="1915"/>
                  <a:pt x="1543" y="1822"/>
                  <a:pt x="1729" y="1636"/>
                </a:cubicBezTo>
                <a:cubicBezTo>
                  <a:pt x="2105" y="1260"/>
                  <a:pt x="2105" y="655"/>
                  <a:pt x="1729" y="280"/>
                </a:cubicBezTo>
                <a:cubicBezTo>
                  <a:pt x="1543" y="93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12"/>
          <p:cNvSpPr/>
          <p:nvPr/>
        </p:nvSpPr>
        <p:spPr>
          <a:xfrm>
            <a:off x="8372817" y="4798704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12"/>
          <p:cNvSpPr/>
          <p:nvPr/>
        </p:nvSpPr>
        <p:spPr>
          <a:xfrm>
            <a:off x="8372817" y="4798704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12"/>
          <p:cNvSpPr txBox="1"/>
          <p:nvPr>
            <p:ph idx="12" type="sldNum"/>
          </p:nvPr>
        </p:nvSpPr>
        <p:spPr>
          <a:xfrm rot="10800000">
            <a:off x="-171446" y="-419098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4" name="Google Shape;224;p12"/>
          <p:cNvSpPr/>
          <p:nvPr/>
        </p:nvSpPr>
        <p:spPr>
          <a:xfrm>
            <a:off x="-19043" y="-571510"/>
            <a:ext cx="2253996" cy="1701622"/>
          </a:xfrm>
          <a:custGeom>
            <a:rect b="b" l="l" r="r" t="t"/>
            <a:pathLst>
              <a:path extrusionOk="0" h="17627" w="23349">
                <a:moveTo>
                  <a:pt x="23344" y="1"/>
                </a:moveTo>
                <a:cubicBezTo>
                  <a:pt x="23343" y="1"/>
                  <a:pt x="23341" y="1"/>
                  <a:pt x="23339" y="1"/>
                </a:cubicBezTo>
                <a:lnTo>
                  <a:pt x="23349" y="1"/>
                </a:lnTo>
                <a:cubicBezTo>
                  <a:pt x="23349" y="1"/>
                  <a:pt x="23347" y="1"/>
                  <a:pt x="23344" y="1"/>
                </a:cubicBezTo>
                <a:close/>
                <a:moveTo>
                  <a:pt x="0" y="1"/>
                </a:moveTo>
                <a:lnTo>
                  <a:pt x="0" y="17627"/>
                </a:lnTo>
                <a:cubicBezTo>
                  <a:pt x="1118" y="15583"/>
                  <a:pt x="2757" y="15256"/>
                  <a:pt x="4412" y="15256"/>
                </a:cubicBezTo>
                <a:cubicBezTo>
                  <a:pt x="5193" y="15256"/>
                  <a:pt x="5976" y="15329"/>
                  <a:pt x="6711" y="15329"/>
                </a:cubicBezTo>
                <a:cubicBezTo>
                  <a:pt x="7154" y="15329"/>
                  <a:pt x="7579" y="15302"/>
                  <a:pt x="7974" y="15218"/>
                </a:cubicBezTo>
                <a:cubicBezTo>
                  <a:pt x="11989" y="14355"/>
                  <a:pt x="9946" y="10472"/>
                  <a:pt x="15822" y="10415"/>
                </a:cubicBezTo>
                <a:cubicBezTo>
                  <a:pt x="20657" y="10372"/>
                  <a:pt x="22035" y="8407"/>
                  <a:pt x="20461" y="3680"/>
                </a:cubicBezTo>
                <a:cubicBezTo>
                  <a:pt x="19257" y="70"/>
                  <a:pt x="23119" y="2"/>
                  <a:pt x="2333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</a:t>
            </a:r>
            <a:endParaRPr/>
          </a:p>
        </p:txBody>
      </p:sp>
      <p:sp>
        <p:nvSpPr>
          <p:cNvPr id="225" name="Google Shape;225;p12"/>
          <p:cNvSpPr/>
          <p:nvPr/>
        </p:nvSpPr>
        <p:spPr>
          <a:xfrm>
            <a:off x="-85718" y="-523885"/>
            <a:ext cx="2112379" cy="1482585"/>
          </a:xfrm>
          <a:custGeom>
            <a:rect b="b" l="l" r="r" t="t"/>
            <a:pathLst>
              <a:path extrusionOk="0" h="15358" w="21882">
                <a:moveTo>
                  <a:pt x="0" y="1"/>
                </a:moveTo>
                <a:lnTo>
                  <a:pt x="0" y="15358"/>
                </a:lnTo>
                <a:cubicBezTo>
                  <a:pt x="923" y="13978"/>
                  <a:pt x="2017" y="13639"/>
                  <a:pt x="3150" y="13639"/>
                </a:cubicBezTo>
                <a:cubicBezTo>
                  <a:pt x="4249" y="13639"/>
                  <a:pt x="5385" y="13958"/>
                  <a:pt x="6435" y="13958"/>
                </a:cubicBezTo>
                <a:cubicBezTo>
                  <a:pt x="6712" y="13958"/>
                  <a:pt x="6984" y="13936"/>
                  <a:pt x="7247" y="13879"/>
                </a:cubicBezTo>
                <a:cubicBezTo>
                  <a:pt x="11016" y="13074"/>
                  <a:pt x="9320" y="9478"/>
                  <a:pt x="14827" y="9427"/>
                </a:cubicBezTo>
                <a:cubicBezTo>
                  <a:pt x="19358" y="9384"/>
                  <a:pt x="20597" y="7262"/>
                  <a:pt x="19215" y="3862"/>
                </a:cubicBezTo>
                <a:cubicBezTo>
                  <a:pt x="17805" y="380"/>
                  <a:pt x="21881" y="1"/>
                  <a:pt x="21881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2"/>
          <p:cNvSpPr/>
          <p:nvPr/>
        </p:nvSpPr>
        <p:spPr>
          <a:xfrm>
            <a:off x="-171443" y="-381010"/>
            <a:ext cx="1622275" cy="1138787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12"/>
          <p:cNvSpPr/>
          <p:nvPr/>
        </p:nvSpPr>
        <p:spPr>
          <a:xfrm rot="10800000">
            <a:off x="1365891" y="584570"/>
            <a:ext cx="84943" cy="84801"/>
          </a:xfrm>
          <a:custGeom>
            <a:rect b="b" l="l" r="r" t="t"/>
            <a:pathLst>
              <a:path extrusionOk="0" h="598" w="5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cubicBezTo>
                  <a:pt x="1" y="466"/>
                  <a:pt x="133" y="598"/>
                  <a:pt x="298" y="598"/>
                </a:cubicBezTo>
                <a:cubicBezTo>
                  <a:pt x="462" y="598"/>
                  <a:pt x="598" y="466"/>
                  <a:pt x="598" y="301"/>
                </a:cubicBezTo>
                <a:cubicBezTo>
                  <a:pt x="598" y="136"/>
                  <a:pt x="462" y="0"/>
                  <a:pt x="2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12"/>
          <p:cNvSpPr/>
          <p:nvPr/>
        </p:nvSpPr>
        <p:spPr>
          <a:xfrm rot="10800000">
            <a:off x="168174" y="1053300"/>
            <a:ext cx="84943" cy="84801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2"/>
          <p:cNvSpPr/>
          <p:nvPr/>
        </p:nvSpPr>
        <p:spPr>
          <a:xfrm rot="10800000">
            <a:off x="1450835" y="79814"/>
            <a:ext cx="84801" cy="84943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2"/>
          <p:cNvSpPr/>
          <p:nvPr/>
        </p:nvSpPr>
        <p:spPr>
          <a:xfrm rot="10800000">
            <a:off x="243146" y="958691"/>
            <a:ext cx="55589" cy="54880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2"/>
          <p:cNvSpPr/>
          <p:nvPr/>
        </p:nvSpPr>
        <p:spPr>
          <a:xfrm rot="10800000">
            <a:off x="1235690" y="556985"/>
            <a:ext cx="55447" cy="5544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12"/>
          <p:cNvSpPr/>
          <p:nvPr/>
        </p:nvSpPr>
        <p:spPr>
          <a:xfrm rot="10800000">
            <a:off x="428835" y="364189"/>
            <a:ext cx="147735" cy="113875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12"/>
          <p:cNvSpPr/>
          <p:nvPr/>
        </p:nvSpPr>
        <p:spPr>
          <a:xfrm rot="10800000">
            <a:off x="879750" y="372524"/>
            <a:ext cx="120395" cy="93026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12"/>
          <p:cNvSpPr/>
          <p:nvPr/>
        </p:nvSpPr>
        <p:spPr>
          <a:xfrm rot="10800000">
            <a:off x="168184" y="284621"/>
            <a:ext cx="260650" cy="202096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12"/>
          <p:cNvSpPr txBox="1"/>
          <p:nvPr>
            <p:ph type="title"/>
          </p:nvPr>
        </p:nvSpPr>
        <p:spPr>
          <a:xfrm>
            <a:off x="1048350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 slide">
  <p:cSld name="TITLE_AND_BODY_4_1_1_3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13"/>
          <p:cNvSpPr txBox="1"/>
          <p:nvPr>
            <p:ph type="title"/>
          </p:nvPr>
        </p:nvSpPr>
        <p:spPr>
          <a:xfrm>
            <a:off x="1235925" y="880025"/>
            <a:ext cx="6684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Open Sans Light"/>
              <a:buNone/>
              <a:defRPr b="0"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238" name="Google Shape;238;p13"/>
          <p:cNvSpPr/>
          <p:nvPr/>
        </p:nvSpPr>
        <p:spPr>
          <a:xfrm>
            <a:off x="7591360" y="3365069"/>
            <a:ext cx="2048163" cy="1787952"/>
          </a:xfrm>
          <a:custGeom>
            <a:rect b="b" l="l" r="r" t="t"/>
            <a:pathLst>
              <a:path extrusionOk="0" h="30085" w="34462">
                <a:moveTo>
                  <a:pt x="26373" y="1"/>
                </a:moveTo>
                <a:cubicBezTo>
                  <a:pt x="26416" y="502"/>
                  <a:pt x="26427" y="1003"/>
                  <a:pt x="26362" y="1500"/>
                </a:cubicBezTo>
                <a:cubicBezTo>
                  <a:pt x="26173" y="3000"/>
                  <a:pt x="25257" y="4389"/>
                  <a:pt x="23950" y="5154"/>
                </a:cubicBezTo>
                <a:cubicBezTo>
                  <a:pt x="20815" y="6997"/>
                  <a:pt x="16195" y="5201"/>
                  <a:pt x="13543" y="7688"/>
                </a:cubicBezTo>
                <a:cubicBezTo>
                  <a:pt x="12111" y="9027"/>
                  <a:pt x="11814" y="11188"/>
                  <a:pt x="11943" y="13146"/>
                </a:cubicBezTo>
                <a:cubicBezTo>
                  <a:pt x="12076" y="15100"/>
                  <a:pt x="12541" y="17058"/>
                  <a:pt x="12290" y="19004"/>
                </a:cubicBezTo>
                <a:cubicBezTo>
                  <a:pt x="12011" y="21220"/>
                  <a:pt x="10755" y="23296"/>
                  <a:pt x="8923" y="24573"/>
                </a:cubicBezTo>
                <a:cubicBezTo>
                  <a:pt x="6654" y="26159"/>
                  <a:pt x="3927" y="26849"/>
                  <a:pt x="1686" y="28539"/>
                </a:cubicBezTo>
                <a:cubicBezTo>
                  <a:pt x="988" y="29068"/>
                  <a:pt x="430" y="29584"/>
                  <a:pt x="1" y="30085"/>
                </a:cubicBezTo>
                <a:lnTo>
                  <a:pt x="34461" y="30085"/>
                </a:lnTo>
                <a:lnTo>
                  <a:pt x="34461" y="1"/>
                </a:ln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13"/>
          <p:cNvSpPr/>
          <p:nvPr/>
        </p:nvSpPr>
        <p:spPr>
          <a:xfrm>
            <a:off x="8418341" y="3760280"/>
            <a:ext cx="1221160" cy="1392742"/>
          </a:xfrm>
          <a:custGeom>
            <a:rect b="b" l="l" r="r" t="t"/>
            <a:pathLst>
              <a:path extrusionOk="0" h="23435" w="20547">
                <a:moveTo>
                  <a:pt x="20546" y="0"/>
                </a:moveTo>
                <a:cubicBezTo>
                  <a:pt x="17408" y="1564"/>
                  <a:pt x="13933" y="2717"/>
                  <a:pt x="11563" y="5286"/>
                </a:cubicBezTo>
                <a:cubicBezTo>
                  <a:pt x="8579" y="8525"/>
                  <a:pt x="8020" y="13274"/>
                  <a:pt x="5938" y="17154"/>
                </a:cubicBezTo>
                <a:cubicBezTo>
                  <a:pt x="4560" y="19723"/>
                  <a:pt x="2484" y="21914"/>
                  <a:pt x="0" y="23435"/>
                </a:cubicBezTo>
                <a:lnTo>
                  <a:pt x="20546" y="23435"/>
                </a:lnTo>
                <a:lnTo>
                  <a:pt x="20546" y="0"/>
                </a:ln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13"/>
          <p:cNvSpPr/>
          <p:nvPr/>
        </p:nvSpPr>
        <p:spPr>
          <a:xfrm>
            <a:off x="8722538" y="4711044"/>
            <a:ext cx="688347" cy="441981"/>
          </a:xfrm>
          <a:custGeom>
            <a:rect b="b" l="l" r="r" t="t"/>
            <a:pathLst>
              <a:path extrusionOk="0" h="7437" w="11582">
                <a:moveTo>
                  <a:pt x="10748" y="0"/>
                </a:moveTo>
                <a:cubicBezTo>
                  <a:pt x="10295" y="0"/>
                  <a:pt x="9840" y="41"/>
                  <a:pt x="9402" y="107"/>
                </a:cubicBezTo>
                <a:cubicBezTo>
                  <a:pt x="5454" y="690"/>
                  <a:pt x="970" y="3296"/>
                  <a:pt x="0" y="7437"/>
                </a:cubicBezTo>
                <a:lnTo>
                  <a:pt x="11581" y="7437"/>
                </a:lnTo>
                <a:lnTo>
                  <a:pt x="11581" y="50"/>
                </a:lnTo>
                <a:cubicBezTo>
                  <a:pt x="11307" y="16"/>
                  <a:pt x="11028" y="0"/>
                  <a:pt x="10748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13"/>
          <p:cNvSpPr/>
          <p:nvPr/>
        </p:nvSpPr>
        <p:spPr>
          <a:xfrm>
            <a:off x="8094621" y="4559557"/>
            <a:ext cx="68526" cy="68523"/>
          </a:xfrm>
          <a:custGeom>
            <a:rect b="b" l="l" r="r" t="t"/>
            <a:pathLst>
              <a:path extrusionOk="0" h="1153" w="1153">
                <a:moveTo>
                  <a:pt x="576" y="1"/>
                </a:moveTo>
                <a:cubicBezTo>
                  <a:pt x="258" y="1"/>
                  <a:pt x="0" y="258"/>
                  <a:pt x="0" y="577"/>
                </a:cubicBezTo>
                <a:cubicBezTo>
                  <a:pt x="0" y="895"/>
                  <a:pt x="258" y="1153"/>
                  <a:pt x="576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6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13"/>
          <p:cNvSpPr/>
          <p:nvPr/>
        </p:nvSpPr>
        <p:spPr>
          <a:xfrm>
            <a:off x="8234343" y="3686705"/>
            <a:ext cx="68526" cy="68285"/>
          </a:xfrm>
          <a:custGeom>
            <a:rect b="b" l="l" r="r" t="t"/>
            <a:pathLst>
              <a:path extrusionOk="0" h="1149" w="1153">
                <a:moveTo>
                  <a:pt x="577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3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3"/>
          <p:cNvSpPr/>
          <p:nvPr/>
        </p:nvSpPr>
        <p:spPr>
          <a:xfrm>
            <a:off x="8377690" y="3705366"/>
            <a:ext cx="47071" cy="47069"/>
          </a:xfrm>
          <a:custGeom>
            <a:rect b="b" l="l" r="r" t="t"/>
            <a:pathLst>
              <a:path extrusionOk="0" h="792" w="792">
                <a:moveTo>
                  <a:pt x="398" y="1"/>
                </a:moveTo>
                <a:cubicBezTo>
                  <a:pt x="180" y="1"/>
                  <a:pt x="1" y="176"/>
                  <a:pt x="1" y="395"/>
                </a:cubicBezTo>
                <a:cubicBezTo>
                  <a:pt x="1" y="613"/>
                  <a:pt x="180" y="792"/>
                  <a:pt x="398" y="792"/>
                </a:cubicBezTo>
                <a:cubicBezTo>
                  <a:pt x="616" y="792"/>
                  <a:pt x="792" y="613"/>
                  <a:pt x="792" y="395"/>
                </a:cubicBezTo>
                <a:cubicBezTo>
                  <a:pt x="792" y="176"/>
                  <a:pt x="616" y="1"/>
                  <a:pt x="39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3"/>
          <p:cNvSpPr/>
          <p:nvPr/>
        </p:nvSpPr>
        <p:spPr>
          <a:xfrm>
            <a:off x="8836912" y="3620737"/>
            <a:ext cx="46833" cy="47069"/>
          </a:xfrm>
          <a:custGeom>
            <a:rect b="b" l="l" r="r" t="t"/>
            <a:pathLst>
              <a:path extrusionOk="0" h="792" w="788">
                <a:moveTo>
                  <a:pt x="394" y="1"/>
                </a:moveTo>
                <a:cubicBezTo>
                  <a:pt x="176" y="1"/>
                  <a:pt x="0" y="180"/>
                  <a:pt x="0" y="398"/>
                </a:cubicBezTo>
                <a:cubicBezTo>
                  <a:pt x="0" y="616"/>
                  <a:pt x="176" y="792"/>
                  <a:pt x="394" y="792"/>
                </a:cubicBezTo>
                <a:cubicBezTo>
                  <a:pt x="612" y="792"/>
                  <a:pt x="788" y="616"/>
                  <a:pt x="788" y="398"/>
                </a:cubicBezTo>
                <a:cubicBezTo>
                  <a:pt x="788" y="180"/>
                  <a:pt x="612" y="1"/>
                  <a:pt x="394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3"/>
          <p:cNvSpPr/>
          <p:nvPr/>
        </p:nvSpPr>
        <p:spPr>
          <a:xfrm>
            <a:off x="8094624" y="4897732"/>
            <a:ext cx="68526" cy="68582"/>
          </a:xfrm>
          <a:custGeom>
            <a:rect b="b" l="l" r="r" t="t"/>
            <a:pathLst>
              <a:path extrusionOk="0" h="1154" w="1153">
                <a:moveTo>
                  <a:pt x="577" y="1"/>
                </a:moveTo>
                <a:cubicBezTo>
                  <a:pt x="258" y="1"/>
                  <a:pt x="1" y="258"/>
                  <a:pt x="1" y="577"/>
                </a:cubicBezTo>
                <a:cubicBezTo>
                  <a:pt x="1" y="895"/>
                  <a:pt x="258" y="1153"/>
                  <a:pt x="577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7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3"/>
          <p:cNvSpPr/>
          <p:nvPr/>
        </p:nvSpPr>
        <p:spPr>
          <a:xfrm>
            <a:off x="8475751" y="3930012"/>
            <a:ext cx="68526" cy="68344"/>
          </a:xfrm>
          <a:custGeom>
            <a:rect b="b" l="l" r="r" t="t"/>
            <a:pathLst>
              <a:path extrusionOk="0" h="1150" w="1153">
                <a:moveTo>
                  <a:pt x="577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6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13"/>
          <p:cNvSpPr/>
          <p:nvPr/>
        </p:nvSpPr>
        <p:spPr>
          <a:xfrm>
            <a:off x="7961177" y="4720064"/>
            <a:ext cx="125105" cy="113868"/>
          </a:xfrm>
          <a:custGeom>
            <a:rect b="b" l="l" r="r" t="t"/>
            <a:pathLst>
              <a:path extrusionOk="0" h="1916" w="2105">
                <a:moveTo>
                  <a:pt x="1054" y="0"/>
                </a:moveTo>
                <a:cubicBezTo>
                  <a:pt x="809" y="0"/>
                  <a:pt x="564" y="93"/>
                  <a:pt x="376" y="280"/>
                </a:cubicBezTo>
                <a:cubicBezTo>
                  <a:pt x="0" y="655"/>
                  <a:pt x="0" y="1260"/>
                  <a:pt x="376" y="1636"/>
                </a:cubicBezTo>
                <a:cubicBezTo>
                  <a:pt x="564" y="1822"/>
                  <a:pt x="809" y="1915"/>
                  <a:pt x="1054" y="1915"/>
                </a:cubicBezTo>
                <a:cubicBezTo>
                  <a:pt x="1299" y="1915"/>
                  <a:pt x="1543" y="1822"/>
                  <a:pt x="1729" y="1636"/>
                </a:cubicBezTo>
                <a:cubicBezTo>
                  <a:pt x="2105" y="1260"/>
                  <a:pt x="2105" y="655"/>
                  <a:pt x="1729" y="280"/>
                </a:cubicBezTo>
                <a:cubicBezTo>
                  <a:pt x="1543" y="93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13"/>
          <p:cNvSpPr/>
          <p:nvPr/>
        </p:nvSpPr>
        <p:spPr>
          <a:xfrm>
            <a:off x="8372817" y="4798704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13"/>
          <p:cNvSpPr/>
          <p:nvPr/>
        </p:nvSpPr>
        <p:spPr>
          <a:xfrm>
            <a:off x="8372817" y="4798704"/>
            <a:ext cx="125105" cy="113749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13"/>
          <p:cNvSpPr txBox="1"/>
          <p:nvPr>
            <p:ph idx="12" type="sldNum"/>
          </p:nvPr>
        </p:nvSpPr>
        <p:spPr>
          <a:xfrm rot="10800000">
            <a:off x="-171446" y="-419098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1" name="Google Shape;251;p13"/>
          <p:cNvSpPr/>
          <p:nvPr/>
        </p:nvSpPr>
        <p:spPr>
          <a:xfrm>
            <a:off x="-19043" y="-571510"/>
            <a:ext cx="2253996" cy="1701622"/>
          </a:xfrm>
          <a:custGeom>
            <a:rect b="b" l="l" r="r" t="t"/>
            <a:pathLst>
              <a:path extrusionOk="0" h="17627" w="23349">
                <a:moveTo>
                  <a:pt x="23344" y="1"/>
                </a:moveTo>
                <a:cubicBezTo>
                  <a:pt x="23343" y="1"/>
                  <a:pt x="23341" y="1"/>
                  <a:pt x="23339" y="1"/>
                </a:cubicBezTo>
                <a:lnTo>
                  <a:pt x="23349" y="1"/>
                </a:lnTo>
                <a:cubicBezTo>
                  <a:pt x="23349" y="1"/>
                  <a:pt x="23347" y="1"/>
                  <a:pt x="23344" y="1"/>
                </a:cubicBezTo>
                <a:close/>
                <a:moveTo>
                  <a:pt x="0" y="1"/>
                </a:moveTo>
                <a:lnTo>
                  <a:pt x="0" y="17627"/>
                </a:lnTo>
                <a:cubicBezTo>
                  <a:pt x="1118" y="15583"/>
                  <a:pt x="2757" y="15256"/>
                  <a:pt x="4412" y="15256"/>
                </a:cubicBezTo>
                <a:cubicBezTo>
                  <a:pt x="5193" y="15256"/>
                  <a:pt x="5976" y="15329"/>
                  <a:pt x="6711" y="15329"/>
                </a:cubicBezTo>
                <a:cubicBezTo>
                  <a:pt x="7154" y="15329"/>
                  <a:pt x="7579" y="15302"/>
                  <a:pt x="7974" y="15218"/>
                </a:cubicBezTo>
                <a:cubicBezTo>
                  <a:pt x="11989" y="14355"/>
                  <a:pt x="9946" y="10472"/>
                  <a:pt x="15822" y="10415"/>
                </a:cubicBezTo>
                <a:cubicBezTo>
                  <a:pt x="20657" y="10372"/>
                  <a:pt x="22035" y="8407"/>
                  <a:pt x="20461" y="3680"/>
                </a:cubicBezTo>
                <a:cubicBezTo>
                  <a:pt x="19257" y="70"/>
                  <a:pt x="23119" y="2"/>
                  <a:pt x="2333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</a:t>
            </a:r>
            <a:endParaRPr/>
          </a:p>
        </p:txBody>
      </p:sp>
      <p:sp>
        <p:nvSpPr>
          <p:cNvPr id="252" name="Google Shape;252;p13"/>
          <p:cNvSpPr/>
          <p:nvPr/>
        </p:nvSpPr>
        <p:spPr>
          <a:xfrm>
            <a:off x="-85718" y="-523885"/>
            <a:ext cx="2112379" cy="1482585"/>
          </a:xfrm>
          <a:custGeom>
            <a:rect b="b" l="l" r="r" t="t"/>
            <a:pathLst>
              <a:path extrusionOk="0" h="15358" w="21882">
                <a:moveTo>
                  <a:pt x="0" y="1"/>
                </a:moveTo>
                <a:lnTo>
                  <a:pt x="0" y="15358"/>
                </a:lnTo>
                <a:cubicBezTo>
                  <a:pt x="923" y="13978"/>
                  <a:pt x="2017" y="13639"/>
                  <a:pt x="3150" y="13639"/>
                </a:cubicBezTo>
                <a:cubicBezTo>
                  <a:pt x="4249" y="13639"/>
                  <a:pt x="5385" y="13958"/>
                  <a:pt x="6435" y="13958"/>
                </a:cubicBezTo>
                <a:cubicBezTo>
                  <a:pt x="6712" y="13958"/>
                  <a:pt x="6984" y="13936"/>
                  <a:pt x="7247" y="13879"/>
                </a:cubicBezTo>
                <a:cubicBezTo>
                  <a:pt x="11016" y="13074"/>
                  <a:pt x="9320" y="9478"/>
                  <a:pt x="14827" y="9427"/>
                </a:cubicBezTo>
                <a:cubicBezTo>
                  <a:pt x="19358" y="9384"/>
                  <a:pt x="20597" y="7262"/>
                  <a:pt x="19215" y="3862"/>
                </a:cubicBezTo>
                <a:cubicBezTo>
                  <a:pt x="17805" y="380"/>
                  <a:pt x="21881" y="1"/>
                  <a:pt x="21881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13"/>
          <p:cNvSpPr/>
          <p:nvPr/>
        </p:nvSpPr>
        <p:spPr>
          <a:xfrm>
            <a:off x="-171443" y="-381010"/>
            <a:ext cx="1622275" cy="1138787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13"/>
          <p:cNvSpPr/>
          <p:nvPr/>
        </p:nvSpPr>
        <p:spPr>
          <a:xfrm rot="10800000">
            <a:off x="1365891" y="584570"/>
            <a:ext cx="84943" cy="84801"/>
          </a:xfrm>
          <a:custGeom>
            <a:rect b="b" l="l" r="r" t="t"/>
            <a:pathLst>
              <a:path extrusionOk="0" h="598" w="5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cubicBezTo>
                  <a:pt x="1" y="466"/>
                  <a:pt x="133" y="598"/>
                  <a:pt x="298" y="598"/>
                </a:cubicBezTo>
                <a:cubicBezTo>
                  <a:pt x="462" y="598"/>
                  <a:pt x="598" y="466"/>
                  <a:pt x="598" y="301"/>
                </a:cubicBezTo>
                <a:cubicBezTo>
                  <a:pt x="598" y="136"/>
                  <a:pt x="462" y="0"/>
                  <a:pt x="2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13"/>
          <p:cNvSpPr/>
          <p:nvPr/>
        </p:nvSpPr>
        <p:spPr>
          <a:xfrm rot="10800000">
            <a:off x="168174" y="1053300"/>
            <a:ext cx="84943" cy="84801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13"/>
          <p:cNvSpPr/>
          <p:nvPr/>
        </p:nvSpPr>
        <p:spPr>
          <a:xfrm rot="10800000">
            <a:off x="1450835" y="79814"/>
            <a:ext cx="84801" cy="84943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13"/>
          <p:cNvSpPr/>
          <p:nvPr/>
        </p:nvSpPr>
        <p:spPr>
          <a:xfrm rot="10800000">
            <a:off x="243146" y="958691"/>
            <a:ext cx="55589" cy="54880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13"/>
          <p:cNvSpPr/>
          <p:nvPr/>
        </p:nvSpPr>
        <p:spPr>
          <a:xfrm rot="10800000">
            <a:off x="1235690" y="556985"/>
            <a:ext cx="55447" cy="5544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13"/>
          <p:cNvSpPr/>
          <p:nvPr/>
        </p:nvSpPr>
        <p:spPr>
          <a:xfrm rot="10800000">
            <a:off x="428835" y="364189"/>
            <a:ext cx="147735" cy="113875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13"/>
          <p:cNvSpPr/>
          <p:nvPr/>
        </p:nvSpPr>
        <p:spPr>
          <a:xfrm rot="10800000">
            <a:off x="879750" y="372524"/>
            <a:ext cx="120395" cy="93026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3"/>
          <p:cNvSpPr/>
          <p:nvPr/>
        </p:nvSpPr>
        <p:spPr>
          <a:xfrm rot="10800000">
            <a:off x="168184" y="284621"/>
            <a:ext cx="260650" cy="202096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13"/>
          <p:cNvSpPr/>
          <p:nvPr/>
        </p:nvSpPr>
        <p:spPr>
          <a:xfrm>
            <a:off x="546071" y="2133675"/>
            <a:ext cx="2447700" cy="1640400"/>
          </a:xfrm>
          <a:prstGeom prst="roundRect">
            <a:avLst>
              <a:gd fmla="val 11302" name="adj"/>
            </a:avLst>
          </a:prstGeom>
          <a:noFill/>
          <a:ln cap="rnd" cmpd="sng" w="19050">
            <a:solidFill>
              <a:srgbClr val="4D43A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13"/>
          <p:cNvSpPr/>
          <p:nvPr/>
        </p:nvSpPr>
        <p:spPr>
          <a:xfrm>
            <a:off x="3348146" y="2133675"/>
            <a:ext cx="2447700" cy="1640400"/>
          </a:xfrm>
          <a:prstGeom prst="roundRect">
            <a:avLst>
              <a:gd fmla="val 11302" name="adj"/>
            </a:avLst>
          </a:prstGeom>
          <a:noFill/>
          <a:ln cap="rnd" cmpd="sng" w="19050">
            <a:solidFill>
              <a:srgbClr val="D5309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13"/>
          <p:cNvSpPr/>
          <p:nvPr/>
        </p:nvSpPr>
        <p:spPr>
          <a:xfrm>
            <a:off x="6150221" y="2133675"/>
            <a:ext cx="2447700" cy="1640400"/>
          </a:xfrm>
          <a:prstGeom prst="roundRect">
            <a:avLst>
              <a:gd fmla="val 11302" name="adj"/>
            </a:avLst>
          </a:prstGeom>
          <a:noFill/>
          <a:ln cap="rnd" cmpd="sng" w="19050">
            <a:solidFill>
              <a:srgbClr val="F145A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13"/>
          <p:cNvSpPr txBox="1"/>
          <p:nvPr>
            <p:ph idx="1" type="subTitle"/>
          </p:nvPr>
        </p:nvSpPr>
        <p:spPr>
          <a:xfrm>
            <a:off x="4392725" y="1898450"/>
            <a:ext cx="11457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266" name="Google Shape;266;p13"/>
          <p:cNvSpPr txBox="1"/>
          <p:nvPr>
            <p:ph idx="2" type="subTitle"/>
          </p:nvPr>
        </p:nvSpPr>
        <p:spPr>
          <a:xfrm>
            <a:off x="3605700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67" name="Google Shape;267;p13"/>
          <p:cNvSpPr txBox="1"/>
          <p:nvPr>
            <p:ph idx="3" type="subTitle"/>
          </p:nvPr>
        </p:nvSpPr>
        <p:spPr>
          <a:xfrm>
            <a:off x="7194738" y="1898450"/>
            <a:ext cx="11457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268" name="Google Shape;268;p13"/>
          <p:cNvSpPr txBox="1"/>
          <p:nvPr>
            <p:ph idx="4" type="subTitle"/>
          </p:nvPr>
        </p:nvSpPr>
        <p:spPr>
          <a:xfrm>
            <a:off x="6407713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69" name="Google Shape;269;p13"/>
          <p:cNvSpPr txBox="1"/>
          <p:nvPr>
            <p:ph idx="5" type="subTitle"/>
          </p:nvPr>
        </p:nvSpPr>
        <p:spPr>
          <a:xfrm>
            <a:off x="1590563" y="1898450"/>
            <a:ext cx="11457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270" name="Google Shape;270;p13"/>
          <p:cNvSpPr txBox="1"/>
          <p:nvPr>
            <p:ph idx="6" type="subTitle"/>
          </p:nvPr>
        </p:nvSpPr>
        <p:spPr>
          <a:xfrm>
            <a:off x="803538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 1 1">
  <p:cSld name="TITLE_AND_BODY_4_1_1_1"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14"/>
          <p:cNvSpPr/>
          <p:nvPr/>
        </p:nvSpPr>
        <p:spPr>
          <a:xfrm rot="10800000">
            <a:off x="-34894" y="-46448"/>
            <a:ext cx="3423781" cy="2284344"/>
          </a:xfrm>
          <a:custGeom>
            <a:rect b="b" l="l" r="r" t="t"/>
            <a:pathLst>
              <a:path extrusionOk="0" h="8465" w="12133">
                <a:moveTo>
                  <a:pt x="12133" y="1"/>
                </a:moveTo>
                <a:cubicBezTo>
                  <a:pt x="11686" y="44"/>
                  <a:pt x="11242" y="105"/>
                  <a:pt x="10798" y="183"/>
                </a:cubicBezTo>
                <a:cubicBezTo>
                  <a:pt x="7949" y="699"/>
                  <a:pt x="5211" y="2051"/>
                  <a:pt x="3286" y="4213"/>
                </a:cubicBezTo>
                <a:cubicBezTo>
                  <a:pt x="2144" y="5494"/>
                  <a:pt x="1310" y="7026"/>
                  <a:pt x="162" y="8293"/>
                </a:cubicBezTo>
                <a:cubicBezTo>
                  <a:pt x="108" y="8350"/>
                  <a:pt x="54" y="8407"/>
                  <a:pt x="1" y="8465"/>
                </a:cubicBezTo>
                <a:lnTo>
                  <a:pt x="12133" y="8465"/>
                </a:lnTo>
                <a:lnTo>
                  <a:pt x="12133" y="1"/>
                </a:ln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14"/>
          <p:cNvSpPr/>
          <p:nvPr/>
        </p:nvSpPr>
        <p:spPr>
          <a:xfrm>
            <a:off x="-38100" y="-52900"/>
            <a:ext cx="4757000" cy="5256974"/>
          </a:xfrm>
          <a:custGeom>
            <a:rect b="b" l="l" r="r" t="t"/>
            <a:pathLst>
              <a:path extrusionOk="0" h="63090" w="57088">
                <a:moveTo>
                  <a:pt x="57087" y="1"/>
                </a:moveTo>
                <a:lnTo>
                  <a:pt x="40053" y="10"/>
                </a:lnTo>
                <a:cubicBezTo>
                  <a:pt x="39662" y="812"/>
                  <a:pt x="39142" y="1558"/>
                  <a:pt x="38514" y="2205"/>
                </a:cubicBezTo>
                <a:cubicBezTo>
                  <a:pt x="33431" y="7406"/>
                  <a:pt x="32912" y="5020"/>
                  <a:pt x="26189" y="9456"/>
                </a:cubicBezTo>
                <a:cubicBezTo>
                  <a:pt x="23056" y="11533"/>
                  <a:pt x="22719" y="18756"/>
                  <a:pt x="18838" y="21143"/>
                </a:cubicBezTo>
                <a:cubicBezTo>
                  <a:pt x="17652" y="21876"/>
                  <a:pt x="16411" y="22087"/>
                  <a:pt x="15066" y="22087"/>
                </a:cubicBezTo>
                <a:cubicBezTo>
                  <a:pt x="13244" y="22087"/>
                  <a:pt x="11232" y="21700"/>
                  <a:pt x="8906" y="21700"/>
                </a:cubicBezTo>
                <a:cubicBezTo>
                  <a:pt x="8044" y="21700"/>
                  <a:pt x="7140" y="21753"/>
                  <a:pt x="6186" y="21899"/>
                </a:cubicBezTo>
                <a:cubicBezTo>
                  <a:pt x="4091" y="22236"/>
                  <a:pt x="2014" y="22746"/>
                  <a:pt x="1" y="23429"/>
                </a:cubicBezTo>
                <a:lnTo>
                  <a:pt x="1" y="63089"/>
                </a:lnTo>
                <a:lnTo>
                  <a:pt x="24914" y="63089"/>
                </a:lnTo>
                <a:cubicBezTo>
                  <a:pt x="27146" y="60384"/>
                  <a:pt x="27975" y="57560"/>
                  <a:pt x="27556" y="54545"/>
                </a:cubicBezTo>
                <a:cubicBezTo>
                  <a:pt x="26991" y="50446"/>
                  <a:pt x="26654" y="43259"/>
                  <a:pt x="27100" y="39634"/>
                </a:cubicBezTo>
                <a:cubicBezTo>
                  <a:pt x="28394" y="29131"/>
                  <a:pt x="33768" y="34451"/>
                  <a:pt x="38031" y="26426"/>
                </a:cubicBezTo>
                <a:cubicBezTo>
                  <a:pt x="39671" y="23338"/>
                  <a:pt x="38186" y="20651"/>
                  <a:pt x="39780" y="17791"/>
                </a:cubicBezTo>
                <a:cubicBezTo>
                  <a:pt x="41802" y="14174"/>
                  <a:pt x="44389" y="14229"/>
                  <a:pt x="47568" y="11906"/>
                </a:cubicBezTo>
                <a:cubicBezTo>
                  <a:pt x="51512" y="9037"/>
                  <a:pt x="53662" y="2724"/>
                  <a:pt x="57087" y="1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14"/>
          <p:cNvSpPr/>
          <p:nvPr/>
        </p:nvSpPr>
        <p:spPr>
          <a:xfrm>
            <a:off x="-38100" y="-52900"/>
            <a:ext cx="4779795" cy="5282999"/>
          </a:xfrm>
          <a:custGeom>
            <a:rect b="b" l="l" r="r" t="t"/>
            <a:pathLst>
              <a:path extrusionOk="0" h="63090" w="57079">
                <a:moveTo>
                  <a:pt x="57078" y="1"/>
                </a:moveTo>
                <a:lnTo>
                  <a:pt x="49508" y="10"/>
                </a:lnTo>
                <a:cubicBezTo>
                  <a:pt x="47122" y="7497"/>
                  <a:pt x="39006" y="7388"/>
                  <a:pt x="34879" y="12790"/>
                </a:cubicBezTo>
                <a:cubicBezTo>
                  <a:pt x="29532" y="19813"/>
                  <a:pt x="32812" y="24495"/>
                  <a:pt x="24295" y="29541"/>
                </a:cubicBezTo>
                <a:cubicBezTo>
                  <a:pt x="21425" y="31235"/>
                  <a:pt x="18847" y="30579"/>
                  <a:pt x="16188" y="32756"/>
                </a:cubicBezTo>
                <a:cubicBezTo>
                  <a:pt x="13337" y="35088"/>
                  <a:pt x="12562" y="38850"/>
                  <a:pt x="10285" y="41592"/>
                </a:cubicBezTo>
                <a:cubicBezTo>
                  <a:pt x="7935" y="44416"/>
                  <a:pt x="3663" y="48360"/>
                  <a:pt x="1" y="49116"/>
                </a:cubicBezTo>
                <a:lnTo>
                  <a:pt x="1" y="63089"/>
                </a:lnTo>
                <a:lnTo>
                  <a:pt x="24914" y="63089"/>
                </a:lnTo>
                <a:cubicBezTo>
                  <a:pt x="27146" y="60384"/>
                  <a:pt x="27975" y="57560"/>
                  <a:pt x="27556" y="54545"/>
                </a:cubicBezTo>
                <a:cubicBezTo>
                  <a:pt x="26982" y="50446"/>
                  <a:pt x="26645" y="43259"/>
                  <a:pt x="27100" y="39634"/>
                </a:cubicBezTo>
                <a:cubicBezTo>
                  <a:pt x="28394" y="29131"/>
                  <a:pt x="33768" y="34451"/>
                  <a:pt x="38031" y="26426"/>
                </a:cubicBezTo>
                <a:cubicBezTo>
                  <a:pt x="39662" y="23338"/>
                  <a:pt x="38186" y="20651"/>
                  <a:pt x="39780" y="17791"/>
                </a:cubicBezTo>
                <a:cubicBezTo>
                  <a:pt x="41802" y="14174"/>
                  <a:pt x="44380" y="14229"/>
                  <a:pt x="47568" y="11906"/>
                </a:cubicBezTo>
                <a:cubicBezTo>
                  <a:pt x="51503" y="9037"/>
                  <a:pt x="53653" y="2724"/>
                  <a:pt x="57078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14"/>
          <p:cNvSpPr/>
          <p:nvPr/>
        </p:nvSpPr>
        <p:spPr>
          <a:xfrm flipH="1">
            <a:off x="1191359" y="4638914"/>
            <a:ext cx="278087" cy="278596"/>
          </a:xfrm>
          <a:custGeom>
            <a:rect b="b" l="l" r="r" t="t"/>
            <a:pathLst>
              <a:path extrusionOk="0" h="1629" w="1626">
                <a:moveTo>
                  <a:pt x="813" y="0"/>
                </a:moveTo>
                <a:cubicBezTo>
                  <a:pt x="362" y="0"/>
                  <a:pt x="1" y="365"/>
                  <a:pt x="1" y="816"/>
                </a:cubicBezTo>
                <a:cubicBezTo>
                  <a:pt x="1" y="1264"/>
                  <a:pt x="362" y="1629"/>
                  <a:pt x="813" y="1629"/>
                </a:cubicBezTo>
                <a:cubicBezTo>
                  <a:pt x="1261" y="1629"/>
                  <a:pt x="1626" y="1264"/>
                  <a:pt x="1626" y="816"/>
                </a:cubicBezTo>
                <a:cubicBezTo>
                  <a:pt x="1626" y="365"/>
                  <a:pt x="1261" y="0"/>
                  <a:pt x="813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14"/>
          <p:cNvSpPr/>
          <p:nvPr/>
        </p:nvSpPr>
        <p:spPr>
          <a:xfrm flipH="1">
            <a:off x="1894018" y="4638931"/>
            <a:ext cx="106333" cy="106796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9"/>
                  <a:pt x="204" y="913"/>
                  <a:pt x="455" y="913"/>
                </a:cubicBezTo>
                <a:cubicBezTo>
                  <a:pt x="705" y="913"/>
                  <a:pt x="909" y="709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14"/>
          <p:cNvSpPr/>
          <p:nvPr/>
        </p:nvSpPr>
        <p:spPr>
          <a:xfrm flipH="1">
            <a:off x="2070601" y="4826907"/>
            <a:ext cx="144777" cy="145238"/>
          </a:xfrm>
          <a:custGeom>
            <a:rect b="b" l="l" r="r" t="t"/>
            <a:pathLst>
              <a:path extrusionOk="0" h="1243" w="1239">
                <a:moveTo>
                  <a:pt x="620" y="0"/>
                </a:moveTo>
                <a:cubicBezTo>
                  <a:pt x="276" y="0"/>
                  <a:pt x="1" y="276"/>
                  <a:pt x="1" y="620"/>
                </a:cubicBezTo>
                <a:cubicBezTo>
                  <a:pt x="1" y="963"/>
                  <a:pt x="276" y="1242"/>
                  <a:pt x="620" y="1242"/>
                </a:cubicBezTo>
                <a:cubicBezTo>
                  <a:pt x="963" y="1242"/>
                  <a:pt x="1239" y="963"/>
                  <a:pt x="1239" y="620"/>
                </a:cubicBezTo>
                <a:cubicBezTo>
                  <a:pt x="1239" y="276"/>
                  <a:pt x="963" y="0"/>
                  <a:pt x="620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14"/>
          <p:cNvSpPr/>
          <p:nvPr/>
        </p:nvSpPr>
        <p:spPr>
          <a:xfrm flipH="1">
            <a:off x="2468053" y="3261665"/>
            <a:ext cx="212584" cy="212581"/>
          </a:xfrm>
          <a:custGeom>
            <a:rect b="b" l="l" r="r" t="t"/>
            <a:pathLst>
              <a:path extrusionOk="0" h="1243" w="1243">
                <a:moveTo>
                  <a:pt x="619" y="1"/>
                </a:moveTo>
                <a:cubicBezTo>
                  <a:pt x="276" y="1"/>
                  <a:pt x="0" y="276"/>
                  <a:pt x="0" y="620"/>
                </a:cubicBezTo>
                <a:cubicBezTo>
                  <a:pt x="0" y="964"/>
                  <a:pt x="276" y="1243"/>
                  <a:pt x="619" y="1243"/>
                </a:cubicBezTo>
                <a:cubicBezTo>
                  <a:pt x="963" y="1243"/>
                  <a:pt x="1242" y="964"/>
                  <a:pt x="1242" y="620"/>
                </a:cubicBezTo>
                <a:cubicBezTo>
                  <a:pt x="1242" y="276"/>
                  <a:pt x="963" y="1"/>
                  <a:pt x="619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14"/>
          <p:cNvSpPr/>
          <p:nvPr/>
        </p:nvSpPr>
        <p:spPr>
          <a:xfrm flipH="1">
            <a:off x="2478486" y="2971610"/>
            <a:ext cx="150844" cy="150158"/>
          </a:xfrm>
          <a:custGeom>
            <a:rect b="b" l="l" r="r" t="t"/>
            <a:pathLst>
              <a:path extrusionOk="0" h="878" w="882">
                <a:moveTo>
                  <a:pt x="441" y="1"/>
                </a:moveTo>
                <a:cubicBezTo>
                  <a:pt x="198" y="1"/>
                  <a:pt x="1" y="197"/>
                  <a:pt x="1" y="437"/>
                </a:cubicBezTo>
                <a:cubicBezTo>
                  <a:pt x="1" y="681"/>
                  <a:pt x="198" y="877"/>
                  <a:pt x="441" y="877"/>
                </a:cubicBezTo>
                <a:cubicBezTo>
                  <a:pt x="684" y="877"/>
                  <a:pt x="881" y="681"/>
                  <a:pt x="881" y="437"/>
                </a:cubicBezTo>
                <a:cubicBezTo>
                  <a:pt x="881" y="197"/>
                  <a:pt x="684" y="1"/>
                  <a:pt x="441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14"/>
          <p:cNvSpPr/>
          <p:nvPr/>
        </p:nvSpPr>
        <p:spPr>
          <a:xfrm flipH="1">
            <a:off x="1150998" y="3822450"/>
            <a:ext cx="199073" cy="198386"/>
          </a:xfrm>
          <a:custGeom>
            <a:rect b="b" l="l" r="r" t="t"/>
            <a:pathLst>
              <a:path extrusionOk="0" h="1160" w="1164">
                <a:moveTo>
                  <a:pt x="584" y="0"/>
                </a:moveTo>
                <a:cubicBezTo>
                  <a:pt x="262" y="0"/>
                  <a:pt x="1" y="258"/>
                  <a:pt x="1" y="580"/>
                </a:cubicBezTo>
                <a:cubicBezTo>
                  <a:pt x="1" y="902"/>
                  <a:pt x="262" y="1160"/>
                  <a:pt x="584" y="1160"/>
                </a:cubicBezTo>
                <a:cubicBezTo>
                  <a:pt x="906" y="1160"/>
                  <a:pt x="1164" y="902"/>
                  <a:pt x="1164" y="580"/>
                </a:cubicBezTo>
                <a:cubicBezTo>
                  <a:pt x="1164" y="258"/>
                  <a:pt x="906" y="0"/>
                  <a:pt x="584" y="0"/>
                </a:cubicBezTo>
                <a:close/>
              </a:path>
            </a:pathLst>
          </a:custGeom>
          <a:solidFill>
            <a:srgbClr val="4D4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14"/>
          <p:cNvSpPr txBox="1"/>
          <p:nvPr>
            <p:ph idx="12" type="sldNum"/>
          </p:nvPr>
        </p:nvSpPr>
        <p:spPr>
          <a:xfrm rot="10800000">
            <a:off x="-171446" y="-419098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2" name="Google Shape;282;p14"/>
          <p:cNvSpPr/>
          <p:nvPr/>
        </p:nvSpPr>
        <p:spPr>
          <a:xfrm flipH="1">
            <a:off x="-1531171" y="3463643"/>
            <a:ext cx="155633" cy="156315"/>
          </a:xfrm>
          <a:custGeom>
            <a:rect b="b" l="l" r="r" t="t"/>
            <a:pathLst>
              <a:path extrusionOk="0" h="914" w="910">
                <a:moveTo>
                  <a:pt x="455" y="1"/>
                </a:moveTo>
                <a:cubicBezTo>
                  <a:pt x="201" y="1"/>
                  <a:pt x="0" y="205"/>
                  <a:pt x="0" y="455"/>
                </a:cubicBezTo>
                <a:cubicBezTo>
                  <a:pt x="0" y="710"/>
                  <a:pt x="201" y="914"/>
                  <a:pt x="455" y="914"/>
                </a:cubicBezTo>
                <a:cubicBezTo>
                  <a:pt x="705" y="914"/>
                  <a:pt x="909" y="710"/>
                  <a:pt x="909" y="455"/>
                </a:cubicBezTo>
                <a:cubicBezTo>
                  <a:pt x="909" y="205"/>
                  <a:pt x="705" y="1"/>
                  <a:pt x="45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14"/>
          <p:cNvSpPr/>
          <p:nvPr/>
        </p:nvSpPr>
        <p:spPr>
          <a:xfrm flipH="1">
            <a:off x="1539051" y="929080"/>
            <a:ext cx="156146" cy="155630"/>
          </a:xfrm>
          <a:custGeom>
            <a:rect b="b" l="l" r="r" t="t"/>
            <a:pathLst>
              <a:path extrusionOk="0" h="910" w="913">
                <a:moveTo>
                  <a:pt x="458" y="1"/>
                </a:moveTo>
                <a:cubicBezTo>
                  <a:pt x="204" y="1"/>
                  <a:pt x="0" y="205"/>
                  <a:pt x="0" y="455"/>
                </a:cubicBezTo>
                <a:cubicBezTo>
                  <a:pt x="0" y="706"/>
                  <a:pt x="204" y="910"/>
                  <a:pt x="458" y="910"/>
                </a:cubicBezTo>
                <a:cubicBezTo>
                  <a:pt x="709" y="910"/>
                  <a:pt x="913" y="706"/>
                  <a:pt x="913" y="455"/>
                </a:cubicBezTo>
                <a:cubicBezTo>
                  <a:pt x="913" y="205"/>
                  <a:pt x="709" y="1"/>
                  <a:pt x="458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14"/>
          <p:cNvSpPr/>
          <p:nvPr/>
        </p:nvSpPr>
        <p:spPr>
          <a:xfrm flipH="1">
            <a:off x="-1444292" y="3174785"/>
            <a:ext cx="212584" cy="212581"/>
          </a:xfrm>
          <a:custGeom>
            <a:rect b="b" l="l" r="r" t="t"/>
            <a:pathLst>
              <a:path extrusionOk="0" h="1243" w="1243">
                <a:moveTo>
                  <a:pt x="623" y="1"/>
                </a:moveTo>
                <a:cubicBezTo>
                  <a:pt x="279" y="1"/>
                  <a:pt x="0" y="280"/>
                  <a:pt x="0" y="620"/>
                </a:cubicBezTo>
                <a:cubicBezTo>
                  <a:pt x="0" y="963"/>
                  <a:pt x="279" y="1243"/>
                  <a:pt x="623" y="1243"/>
                </a:cubicBezTo>
                <a:cubicBezTo>
                  <a:pt x="963" y="1243"/>
                  <a:pt x="1242" y="963"/>
                  <a:pt x="1242" y="620"/>
                </a:cubicBezTo>
                <a:cubicBezTo>
                  <a:pt x="1242" y="280"/>
                  <a:pt x="963" y="1"/>
                  <a:pt x="623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14"/>
          <p:cNvSpPr/>
          <p:nvPr/>
        </p:nvSpPr>
        <p:spPr>
          <a:xfrm flipH="1">
            <a:off x="-1471826" y="2442806"/>
            <a:ext cx="212071" cy="212581"/>
          </a:xfrm>
          <a:custGeom>
            <a:rect b="b" l="l" r="r" t="t"/>
            <a:pathLst>
              <a:path extrusionOk="0" h="1243" w="1240">
                <a:moveTo>
                  <a:pt x="620" y="0"/>
                </a:moveTo>
                <a:cubicBezTo>
                  <a:pt x="276" y="0"/>
                  <a:pt x="1" y="280"/>
                  <a:pt x="1" y="623"/>
                </a:cubicBezTo>
                <a:cubicBezTo>
                  <a:pt x="1" y="967"/>
                  <a:pt x="276" y="1242"/>
                  <a:pt x="620" y="1242"/>
                </a:cubicBezTo>
                <a:cubicBezTo>
                  <a:pt x="964" y="1242"/>
                  <a:pt x="1239" y="967"/>
                  <a:pt x="1239" y="623"/>
                </a:cubicBezTo>
                <a:cubicBezTo>
                  <a:pt x="1239" y="280"/>
                  <a:pt x="964" y="0"/>
                  <a:pt x="62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14"/>
          <p:cNvSpPr/>
          <p:nvPr/>
        </p:nvSpPr>
        <p:spPr>
          <a:xfrm flipH="1">
            <a:off x="-296549" y="2578085"/>
            <a:ext cx="199073" cy="199070"/>
          </a:xfrm>
          <a:custGeom>
            <a:rect b="b" l="l" r="r" t="t"/>
            <a:pathLst>
              <a:path extrusionOk="0" h="1164" w="1164">
                <a:moveTo>
                  <a:pt x="580" y="0"/>
                </a:moveTo>
                <a:cubicBezTo>
                  <a:pt x="258" y="0"/>
                  <a:pt x="1" y="262"/>
                  <a:pt x="1" y="580"/>
                </a:cubicBezTo>
                <a:cubicBezTo>
                  <a:pt x="1" y="902"/>
                  <a:pt x="258" y="1163"/>
                  <a:pt x="580" y="1163"/>
                </a:cubicBezTo>
                <a:cubicBezTo>
                  <a:pt x="903" y="1163"/>
                  <a:pt x="1164" y="902"/>
                  <a:pt x="1164" y="580"/>
                </a:cubicBezTo>
                <a:cubicBezTo>
                  <a:pt x="1164" y="262"/>
                  <a:pt x="903" y="0"/>
                  <a:pt x="580" y="0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14"/>
          <p:cNvSpPr txBox="1"/>
          <p:nvPr>
            <p:ph type="title"/>
          </p:nvPr>
        </p:nvSpPr>
        <p:spPr>
          <a:xfrm>
            <a:off x="377250" y="529974"/>
            <a:ext cx="2047800" cy="20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pen Sans Light"/>
              <a:buNone/>
              <a:defRPr b="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15"/>
          <p:cNvSpPr/>
          <p:nvPr/>
        </p:nvSpPr>
        <p:spPr>
          <a:xfrm flipH="1">
            <a:off x="-76216" y="-61000"/>
            <a:ext cx="5395241" cy="5261616"/>
          </a:xfrm>
          <a:custGeom>
            <a:rect b="b" l="l" r="r" t="t"/>
            <a:pathLst>
              <a:path extrusionOk="0" h="15637" w="16034">
                <a:moveTo>
                  <a:pt x="813" y="1"/>
                </a:moveTo>
                <a:cubicBezTo>
                  <a:pt x="1260" y="416"/>
                  <a:pt x="1529" y="1042"/>
                  <a:pt x="1393" y="1629"/>
                </a:cubicBezTo>
                <a:cubicBezTo>
                  <a:pt x="1171" y="2574"/>
                  <a:pt x="0" y="3251"/>
                  <a:pt x="183" y="4202"/>
                </a:cubicBezTo>
                <a:cubicBezTo>
                  <a:pt x="276" y="4675"/>
                  <a:pt x="702" y="5022"/>
                  <a:pt x="1156" y="5180"/>
                </a:cubicBezTo>
                <a:cubicBezTo>
                  <a:pt x="1607" y="5341"/>
                  <a:pt x="2098" y="5351"/>
                  <a:pt x="2577" y="5398"/>
                </a:cubicBezTo>
                <a:cubicBezTo>
                  <a:pt x="3211" y="5462"/>
                  <a:pt x="3858" y="5605"/>
                  <a:pt x="4363" y="5995"/>
                </a:cubicBezTo>
                <a:cubicBezTo>
                  <a:pt x="4864" y="6386"/>
                  <a:pt x="5183" y="7069"/>
                  <a:pt x="4986" y="7674"/>
                </a:cubicBezTo>
                <a:cubicBezTo>
                  <a:pt x="4800" y="8239"/>
                  <a:pt x="4202" y="8783"/>
                  <a:pt x="4474" y="9317"/>
                </a:cubicBezTo>
                <a:cubicBezTo>
                  <a:pt x="4619" y="9605"/>
                  <a:pt x="4881" y="9701"/>
                  <a:pt x="5181" y="9701"/>
                </a:cubicBezTo>
                <a:cubicBezTo>
                  <a:pt x="5686" y="9701"/>
                  <a:pt x="6301" y="9427"/>
                  <a:pt x="6661" y="9331"/>
                </a:cubicBezTo>
                <a:cubicBezTo>
                  <a:pt x="6850" y="9281"/>
                  <a:pt x="7054" y="9233"/>
                  <a:pt x="7248" y="9233"/>
                </a:cubicBezTo>
                <a:cubicBezTo>
                  <a:pt x="7414" y="9233"/>
                  <a:pt x="7572" y="9268"/>
                  <a:pt x="7706" y="9367"/>
                </a:cubicBezTo>
                <a:cubicBezTo>
                  <a:pt x="7988" y="9578"/>
                  <a:pt x="8035" y="9979"/>
                  <a:pt x="7999" y="10329"/>
                </a:cubicBezTo>
                <a:cubicBezTo>
                  <a:pt x="7963" y="10677"/>
                  <a:pt x="7870" y="11034"/>
                  <a:pt x="7967" y="11371"/>
                </a:cubicBezTo>
                <a:cubicBezTo>
                  <a:pt x="8071" y="11736"/>
                  <a:pt x="8382" y="12012"/>
                  <a:pt x="8733" y="12158"/>
                </a:cubicBezTo>
                <a:cubicBezTo>
                  <a:pt x="9534" y="12491"/>
                  <a:pt x="10483" y="12334"/>
                  <a:pt x="11327" y="12609"/>
                </a:cubicBezTo>
                <a:cubicBezTo>
                  <a:pt x="12097" y="12860"/>
                  <a:pt x="12834" y="13300"/>
                  <a:pt x="13249" y="14019"/>
                </a:cubicBezTo>
                <a:cubicBezTo>
                  <a:pt x="13536" y="14513"/>
                  <a:pt x="13632" y="15071"/>
                  <a:pt x="13596" y="15637"/>
                </a:cubicBezTo>
                <a:lnTo>
                  <a:pt x="16034" y="15637"/>
                </a:lnTo>
                <a:lnTo>
                  <a:pt x="16034" y="7219"/>
                </a:lnTo>
                <a:cubicBezTo>
                  <a:pt x="15447" y="6933"/>
                  <a:pt x="14831" y="7287"/>
                  <a:pt x="14484" y="6124"/>
                </a:cubicBezTo>
                <a:cubicBezTo>
                  <a:pt x="14352" y="5684"/>
                  <a:pt x="13951" y="5373"/>
                  <a:pt x="13493" y="5373"/>
                </a:cubicBezTo>
                <a:lnTo>
                  <a:pt x="13482" y="5373"/>
                </a:lnTo>
                <a:cubicBezTo>
                  <a:pt x="13429" y="5370"/>
                  <a:pt x="13377" y="5369"/>
                  <a:pt x="13324" y="5369"/>
                </a:cubicBezTo>
                <a:cubicBezTo>
                  <a:pt x="12418" y="5369"/>
                  <a:pt x="11511" y="5698"/>
                  <a:pt x="10603" y="5698"/>
                </a:cubicBezTo>
                <a:cubicBezTo>
                  <a:pt x="10191" y="5698"/>
                  <a:pt x="9779" y="5630"/>
                  <a:pt x="9366" y="5434"/>
                </a:cubicBezTo>
                <a:cubicBezTo>
                  <a:pt x="8235" y="4836"/>
                  <a:pt x="9130" y="3465"/>
                  <a:pt x="8414" y="2628"/>
                </a:cubicBezTo>
                <a:cubicBezTo>
                  <a:pt x="8099" y="2255"/>
                  <a:pt x="7732" y="2134"/>
                  <a:pt x="7336" y="2134"/>
                </a:cubicBezTo>
                <a:cubicBezTo>
                  <a:pt x="6620" y="2134"/>
                  <a:pt x="5811" y="2528"/>
                  <a:pt x="5049" y="2528"/>
                </a:cubicBezTo>
                <a:cubicBezTo>
                  <a:pt x="4957" y="2528"/>
                  <a:pt x="4865" y="2523"/>
                  <a:pt x="4775" y="2510"/>
                </a:cubicBezTo>
                <a:cubicBezTo>
                  <a:pt x="3554" y="2349"/>
                  <a:pt x="3372" y="1007"/>
                  <a:pt x="3683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15"/>
          <p:cNvSpPr/>
          <p:nvPr/>
        </p:nvSpPr>
        <p:spPr>
          <a:xfrm flipH="1">
            <a:off x="-76216" y="-61000"/>
            <a:ext cx="5395241" cy="5261616"/>
          </a:xfrm>
          <a:custGeom>
            <a:rect b="b" l="l" r="r" t="t"/>
            <a:pathLst>
              <a:path extrusionOk="0" h="15637" w="16034">
                <a:moveTo>
                  <a:pt x="813" y="1"/>
                </a:moveTo>
                <a:cubicBezTo>
                  <a:pt x="1260" y="416"/>
                  <a:pt x="1529" y="1042"/>
                  <a:pt x="1393" y="1629"/>
                </a:cubicBezTo>
                <a:cubicBezTo>
                  <a:pt x="1171" y="2574"/>
                  <a:pt x="0" y="3251"/>
                  <a:pt x="183" y="4202"/>
                </a:cubicBezTo>
                <a:cubicBezTo>
                  <a:pt x="276" y="4675"/>
                  <a:pt x="702" y="5022"/>
                  <a:pt x="1156" y="5180"/>
                </a:cubicBezTo>
                <a:cubicBezTo>
                  <a:pt x="1607" y="5341"/>
                  <a:pt x="2098" y="5351"/>
                  <a:pt x="2577" y="5398"/>
                </a:cubicBezTo>
                <a:cubicBezTo>
                  <a:pt x="3211" y="5462"/>
                  <a:pt x="3858" y="5605"/>
                  <a:pt x="4363" y="5995"/>
                </a:cubicBezTo>
                <a:cubicBezTo>
                  <a:pt x="4864" y="6386"/>
                  <a:pt x="5183" y="7069"/>
                  <a:pt x="4986" y="7674"/>
                </a:cubicBezTo>
                <a:cubicBezTo>
                  <a:pt x="4800" y="8239"/>
                  <a:pt x="4202" y="8783"/>
                  <a:pt x="4474" y="9317"/>
                </a:cubicBezTo>
                <a:cubicBezTo>
                  <a:pt x="4619" y="9605"/>
                  <a:pt x="4881" y="9701"/>
                  <a:pt x="5181" y="9701"/>
                </a:cubicBezTo>
                <a:cubicBezTo>
                  <a:pt x="5686" y="9701"/>
                  <a:pt x="6301" y="9427"/>
                  <a:pt x="6661" y="9331"/>
                </a:cubicBezTo>
                <a:cubicBezTo>
                  <a:pt x="6850" y="9281"/>
                  <a:pt x="7054" y="9233"/>
                  <a:pt x="7248" y="9233"/>
                </a:cubicBezTo>
                <a:cubicBezTo>
                  <a:pt x="7414" y="9233"/>
                  <a:pt x="7572" y="9268"/>
                  <a:pt x="7706" y="9367"/>
                </a:cubicBezTo>
                <a:cubicBezTo>
                  <a:pt x="7988" y="9578"/>
                  <a:pt x="8035" y="9979"/>
                  <a:pt x="7999" y="10329"/>
                </a:cubicBezTo>
                <a:cubicBezTo>
                  <a:pt x="7963" y="10677"/>
                  <a:pt x="7870" y="11034"/>
                  <a:pt x="7967" y="11371"/>
                </a:cubicBezTo>
                <a:cubicBezTo>
                  <a:pt x="8071" y="11736"/>
                  <a:pt x="8382" y="12012"/>
                  <a:pt x="8733" y="12158"/>
                </a:cubicBezTo>
                <a:cubicBezTo>
                  <a:pt x="9534" y="12491"/>
                  <a:pt x="10483" y="12334"/>
                  <a:pt x="11327" y="12609"/>
                </a:cubicBezTo>
                <a:cubicBezTo>
                  <a:pt x="12097" y="12860"/>
                  <a:pt x="12834" y="13300"/>
                  <a:pt x="13249" y="14019"/>
                </a:cubicBezTo>
                <a:cubicBezTo>
                  <a:pt x="13536" y="14513"/>
                  <a:pt x="13632" y="15071"/>
                  <a:pt x="13596" y="15637"/>
                </a:cubicBezTo>
                <a:lnTo>
                  <a:pt x="16034" y="15637"/>
                </a:lnTo>
                <a:lnTo>
                  <a:pt x="16034" y="11983"/>
                </a:lnTo>
                <a:cubicBezTo>
                  <a:pt x="15808" y="11944"/>
                  <a:pt x="15583" y="11908"/>
                  <a:pt x="15361" y="11854"/>
                </a:cubicBezTo>
                <a:cubicBezTo>
                  <a:pt x="14799" y="11718"/>
                  <a:pt x="14216" y="11428"/>
                  <a:pt x="13983" y="10898"/>
                </a:cubicBezTo>
                <a:cubicBezTo>
                  <a:pt x="13861" y="10612"/>
                  <a:pt x="13851" y="10287"/>
                  <a:pt x="13725" y="10004"/>
                </a:cubicBezTo>
                <a:cubicBezTo>
                  <a:pt x="13443" y="9367"/>
                  <a:pt x="12663" y="9116"/>
                  <a:pt x="11959" y="9116"/>
                </a:cubicBezTo>
                <a:cubicBezTo>
                  <a:pt x="11939" y="9116"/>
                  <a:pt x="11920" y="9116"/>
                  <a:pt x="11900" y="9116"/>
                </a:cubicBezTo>
                <a:cubicBezTo>
                  <a:pt x="10969" y="9134"/>
                  <a:pt x="10059" y="9453"/>
                  <a:pt x="9129" y="9453"/>
                </a:cubicBezTo>
                <a:cubicBezTo>
                  <a:pt x="9104" y="9453"/>
                  <a:pt x="9080" y="9453"/>
                  <a:pt x="9055" y="9453"/>
                </a:cubicBezTo>
                <a:cubicBezTo>
                  <a:pt x="8099" y="9435"/>
                  <a:pt x="7022" y="8876"/>
                  <a:pt x="6925" y="7924"/>
                </a:cubicBezTo>
                <a:cubicBezTo>
                  <a:pt x="6822" y="6933"/>
                  <a:pt x="7817" y="5942"/>
                  <a:pt x="7387" y="5044"/>
                </a:cubicBezTo>
                <a:cubicBezTo>
                  <a:pt x="7133" y="4517"/>
                  <a:pt x="6485" y="4306"/>
                  <a:pt x="5902" y="4306"/>
                </a:cubicBezTo>
                <a:cubicBezTo>
                  <a:pt x="5165" y="4306"/>
                  <a:pt x="4442" y="4553"/>
                  <a:pt x="3701" y="4557"/>
                </a:cubicBezTo>
                <a:cubicBezTo>
                  <a:pt x="3697" y="4557"/>
                  <a:pt x="3694" y="4557"/>
                  <a:pt x="3690" y="4557"/>
                </a:cubicBezTo>
                <a:cubicBezTo>
                  <a:pt x="2952" y="4557"/>
                  <a:pt x="2118" y="4199"/>
                  <a:pt x="1940" y="3487"/>
                </a:cubicBezTo>
                <a:cubicBezTo>
                  <a:pt x="1783" y="2846"/>
                  <a:pt x="2201" y="2220"/>
                  <a:pt x="2373" y="1583"/>
                </a:cubicBezTo>
                <a:cubicBezTo>
                  <a:pt x="2466" y="1236"/>
                  <a:pt x="2506" y="595"/>
                  <a:pt x="2427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15"/>
          <p:cNvSpPr/>
          <p:nvPr/>
        </p:nvSpPr>
        <p:spPr>
          <a:xfrm flipH="1">
            <a:off x="1950422" y="1013406"/>
            <a:ext cx="235205" cy="236212"/>
          </a:xfrm>
          <a:custGeom>
            <a:rect b="b" l="l" r="r" t="t"/>
            <a:pathLst>
              <a:path extrusionOk="0" h="702" w="699">
                <a:moveTo>
                  <a:pt x="348" y="0"/>
                </a:moveTo>
                <a:cubicBezTo>
                  <a:pt x="154" y="0"/>
                  <a:pt x="1" y="158"/>
                  <a:pt x="1" y="351"/>
                </a:cubicBezTo>
                <a:cubicBezTo>
                  <a:pt x="1" y="544"/>
                  <a:pt x="154" y="702"/>
                  <a:pt x="348" y="702"/>
                </a:cubicBezTo>
                <a:cubicBezTo>
                  <a:pt x="541" y="702"/>
                  <a:pt x="698" y="544"/>
                  <a:pt x="698" y="351"/>
                </a:cubicBezTo>
                <a:cubicBezTo>
                  <a:pt x="698" y="158"/>
                  <a:pt x="541" y="0"/>
                  <a:pt x="348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15"/>
          <p:cNvSpPr/>
          <p:nvPr/>
        </p:nvSpPr>
        <p:spPr>
          <a:xfrm flipH="1">
            <a:off x="1374687" y="4413955"/>
            <a:ext cx="236551" cy="236549"/>
          </a:xfrm>
          <a:custGeom>
            <a:rect b="b" l="l" r="r" t="t"/>
            <a:pathLst>
              <a:path extrusionOk="0" h="703" w="703">
                <a:moveTo>
                  <a:pt x="351" y="1"/>
                </a:moveTo>
                <a:cubicBezTo>
                  <a:pt x="158" y="1"/>
                  <a:pt x="1" y="158"/>
                  <a:pt x="1" y="352"/>
                </a:cubicBezTo>
                <a:cubicBezTo>
                  <a:pt x="1" y="545"/>
                  <a:pt x="158" y="702"/>
                  <a:pt x="351" y="702"/>
                </a:cubicBezTo>
                <a:cubicBezTo>
                  <a:pt x="545" y="702"/>
                  <a:pt x="702" y="545"/>
                  <a:pt x="702" y="352"/>
                </a:cubicBezTo>
                <a:cubicBezTo>
                  <a:pt x="702" y="158"/>
                  <a:pt x="545" y="1"/>
                  <a:pt x="351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15"/>
          <p:cNvSpPr/>
          <p:nvPr/>
        </p:nvSpPr>
        <p:spPr>
          <a:xfrm flipH="1">
            <a:off x="2147941" y="807476"/>
            <a:ext cx="146036" cy="146034"/>
          </a:xfrm>
          <a:custGeom>
            <a:rect b="b" l="l" r="r" t="t"/>
            <a:pathLst>
              <a:path extrusionOk="0" h="434" w="434">
                <a:moveTo>
                  <a:pt x="219" y="0"/>
                </a:moveTo>
                <a:cubicBezTo>
                  <a:pt x="97" y="0"/>
                  <a:pt x="0" y="97"/>
                  <a:pt x="0" y="219"/>
                </a:cubicBezTo>
                <a:cubicBezTo>
                  <a:pt x="0" y="337"/>
                  <a:pt x="97" y="433"/>
                  <a:pt x="219" y="433"/>
                </a:cubicBezTo>
                <a:cubicBezTo>
                  <a:pt x="337" y="433"/>
                  <a:pt x="433" y="337"/>
                  <a:pt x="433" y="219"/>
                </a:cubicBezTo>
                <a:cubicBezTo>
                  <a:pt x="433" y="97"/>
                  <a:pt x="337" y="0"/>
                  <a:pt x="219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15"/>
          <p:cNvSpPr/>
          <p:nvPr/>
        </p:nvSpPr>
        <p:spPr>
          <a:xfrm flipH="1">
            <a:off x="1680556" y="4276667"/>
            <a:ext cx="145026" cy="145025"/>
          </a:xfrm>
          <a:custGeom>
            <a:rect b="b" l="l" r="r" t="t"/>
            <a:pathLst>
              <a:path extrusionOk="0" h="431" w="431">
                <a:moveTo>
                  <a:pt x="215" y="1"/>
                </a:moveTo>
                <a:cubicBezTo>
                  <a:pt x="97" y="1"/>
                  <a:pt x="1" y="98"/>
                  <a:pt x="1" y="216"/>
                </a:cubicBezTo>
                <a:cubicBezTo>
                  <a:pt x="1" y="334"/>
                  <a:pt x="97" y="430"/>
                  <a:pt x="215" y="430"/>
                </a:cubicBezTo>
                <a:cubicBezTo>
                  <a:pt x="333" y="430"/>
                  <a:pt x="430" y="334"/>
                  <a:pt x="430" y="216"/>
                </a:cubicBezTo>
                <a:cubicBezTo>
                  <a:pt x="430" y="98"/>
                  <a:pt x="333" y="1"/>
                  <a:pt x="215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95" name="Google Shape;295;p15"/>
          <p:cNvCxnSpPr/>
          <p:nvPr/>
        </p:nvCxnSpPr>
        <p:spPr>
          <a:xfrm>
            <a:off x="5337069" y="3007317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D5309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6" name="Google Shape;296;p15"/>
          <p:cNvSpPr txBox="1"/>
          <p:nvPr>
            <p:ph idx="1" type="subTitle"/>
          </p:nvPr>
        </p:nvSpPr>
        <p:spPr>
          <a:xfrm>
            <a:off x="5246600" y="2267975"/>
            <a:ext cx="32859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314256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23A9C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  <p:sp>
        <p:nvSpPr>
          <p:cNvPr id="297" name="Google Shape;297;p15"/>
          <p:cNvSpPr txBox="1"/>
          <p:nvPr>
            <p:ph idx="2" type="subTitle"/>
          </p:nvPr>
        </p:nvSpPr>
        <p:spPr>
          <a:xfrm>
            <a:off x="5246601" y="3059325"/>
            <a:ext cx="2293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 1">
  <p:cSld name="TITLE_AND_BODY_1_1"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16"/>
          <p:cNvSpPr/>
          <p:nvPr/>
        </p:nvSpPr>
        <p:spPr>
          <a:xfrm flipH="1">
            <a:off x="-76216" y="-61000"/>
            <a:ext cx="5395241" cy="5261616"/>
          </a:xfrm>
          <a:custGeom>
            <a:rect b="b" l="l" r="r" t="t"/>
            <a:pathLst>
              <a:path extrusionOk="0" h="15637" w="16034">
                <a:moveTo>
                  <a:pt x="813" y="1"/>
                </a:moveTo>
                <a:cubicBezTo>
                  <a:pt x="1260" y="416"/>
                  <a:pt x="1529" y="1042"/>
                  <a:pt x="1393" y="1629"/>
                </a:cubicBezTo>
                <a:cubicBezTo>
                  <a:pt x="1171" y="2574"/>
                  <a:pt x="0" y="3251"/>
                  <a:pt x="183" y="4202"/>
                </a:cubicBezTo>
                <a:cubicBezTo>
                  <a:pt x="276" y="4675"/>
                  <a:pt x="702" y="5022"/>
                  <a:pt x="1156" y="5180"/>
                </a:cubicBezTo>
                <a:cubicBezTo>
                  <a:pt x="1607" y="5341"/>
                  <a:pt x="2098" y="5351"/>
                  <a:pt x="2577" y="5398"/>
                </a:cubicBezTo>
                <a:cubicBezTo>
                  <a:pt x="3211" y="5462"/>
                  <a:pt x="3858" y="5605"/>
                  <a:pt x="4363" y="5995"/>
                </a:cubicBezTo>
                <a:cubicBezTo>
                  <a:pt x="4864" y="6386"/>
                  <a:pt x="5183" y="7069"/>
                  <a:pt x="4986" y="7674"/>
                </a:cubicBezTo>
                <a:cubicBezTo>
                  <a:pt x="4800" y="8239"/>
                  <a:pt x="4202" y="8783"/>
                  <a:pt x="4474" y="9317"/>
                </a:cubicBezTo>
                <a:cubicBezTo>
                  <a:pt x="4619" y="9605"/>
                  <a:pt x="4881" y="9701"/>
                  <a:pt x="5181" y="9701"/>
                </a:cubicBezTo>
                <a:cubicBezTo>
                  <a:pt x="5686" y="9701"/>
                  <a:pt x="6301" y="9427"/>
                  <a:pt x="6661" y="9331"/>
                </a:cubicBezTo>
                <a:cubicBezTo>
                  <a:pt x="6850" y="9281"/>
                  <a:pt x="7054" y="9233"/>
                  <a:pt x="7248" y="9233"/>
                </a:cubicBezTo>
                <a:cubicBezTo>
                  <a:pt x="7414" y="9233"/>
                  <a:pt x="7572" y="9268"/>
                  <a:pt x="7706" y="9367"/>
                </a:cubicBezTo>
                <a:cubicBezTo>
                  <a:pt x="7988" y="9578"/>
                  <a:pt x="8035" y="9979"/>
                  <a:pt x="7999" y="10329"/>
                </a:cubicBezTo>
                <a:cubicBezTo>
                  <a:pt x="7963" y="10677"/>
                  <a:pt x="7870" y="11034"/>
                  <a:pt x="7967" y="11371"/>
                </a:cubicBezTo>
                <a:cubicBezTo>
                  <a:pt x="8071" y="11736"/>
                  <a:pt x="8382" y="12012"/>
                  <a:pt x="8733" y="12158"/>
                </a:cubicBezTo>
                <a:cubicBezTo>
                  <a:pt x="9534" y="12491"/>
                  <a:pt x="10483" y="12334"/>
                  <a:pt x="11327" y="12609"/>
                </a:cubicBezTo>
                <a:cubicBezTo>
                  <a:pt x="12097" y="12860"/>
                  <a:pt x="12834" y="13300"/>
                  <a:pt x="13249" y="14019"/>
                </a:cubicBezTo>
                <a:cubicBezTo>
                  <a:pt x="13536" y="14513"/>
                  <a:pt x="13632" y="15071"/>
                  <a:pt x="13596" y="15637"/>
                </a:cubicBezTo>
                <a:lnTo>
                  <a:pt x="16034" y="15637"/>
                </a:lnTo>
                <a:lnTo>
                  <a:pt x="16034" y="7219"/>
                </a:lnTo>
                <a:cubicBezTo>
                  <a:pt x="15447" y="6933"/>
                  <a:pt x="14831" y="7287"/>
                  <a:pt x="14484" y="6124"/>
                </a:cubicBezTo>
                <a:cubicBezTo>
                  <a:pt x="14352" y="5684"/>
                  <a:pt x="13951" y="5373"/>
                  <a:pt x="13493" y="5373"/>
                </a:cubicBezTo>
                <a:lnTo>
                  <a:pt x="13482" y="5373"/>
                </a:lnTo>
                <a:cubicBezTo>
                  <a:pt x="13429" y="5370"/>
                  <a:pt x="13377" y="5369"/>
                  <a:pt x="13324" y="5369"/>
                </a:cubicBezTo>
                <a:cubicBezTo>
                  <a:pt x="12418" y="5369"/>
                  <a:pt x="11511" y="5698"/>
                  <a:pt x="10603" y="5698"/>
                </a:cubicBezTo>
                <a:cubicBezTo>
                  <a:pt x="10191" y="5698"/>
                  <a:pt x="9779" y="5630"/>
                  <a:pt x="9366" y="5434"/>
                </a:cubicBezTo>
                <a:cubicBezTo>
                  <a:pt x="8235" y="4836"/>
                  <a:pt x="9130" y="3465"/>
                  <a:pt x="8414" y="2628"/>
                </a:cubicBezTo>
                <a:cubicBezTo>
                  <a:pt x="8099" y="2255"/>
                  <a:pt x="7732" y="2134"/>
                  <a:pt x="7336" y="2134"/>
                </a:cubicBezTo>
                <a:cubicBezTo>
                  <a:pt x="6620" y="2134"/>
                  <a:pt x="5811" y="2528"/>
                  <a:pt x="5049" y="2528"/>
                </a:cubicBezTo>
                <a:cubicBezTo>
                  <a:pt x="4957" y="2528"/>
                  <a:pt x="4865" y="2523"/>
                  <a:pt x="4775" y="2510"/>
                </a:cubicBezTo>
                <a:cubicBezTo>
                  <a:pt x="3554" y="2349"/>
                  <a:pt x="3372" y="1007"/>
                  <a:pt x="3683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16"/>
          <p:cNvSpPr/>
          <p:nvPr/>
        </p:nvSpPr>
        <p:spPr>
          <a:xfrm flipH="1">
            <a:off x="-76216" y="-61000"/>
            <a:ext cx="5395241" cy="5261616"/>
          </a:xfrm>
          <a:custGeom>
            <a:rect b="b" l="l" r="r" t="t"/>
            <a:pathLst>
              <a:path extrusionOk="0" h="15637" w="16034">
                <a:moveTo>
                  <a:pt x="813" y="1"/>
                </a:moveTo>
                <a:cubicBezTo>
                  <a:pt x="1260" y="416"/>
                  <a:pt x="1529" y="1042"/>
                  <a:pt x="1393" y="1629"/>
                </a:cubicBezTo>
                <a:cubicBezTo>
                  <a:pt x="1171" y="2574"/>
                  <a:pt x="0" y="3251"/>
                  <a:pt x="183" y="4202"/>
                </a:cubicBezTo>
                <a:cubicBezTo>
                  <a:pt x="276" y="4675"/>
                  <a:pt x="702" y="5022"/>
                  <a:pt x="1156" y="5180"/>
                </a:cubicBezTo>
                <a:cubicBezTo>
                  <a:pt x="1607" y="5341"/>
                  <a:pt x="2098" y="5351"/>
                  <a:pt x="2577" y="5398"/>
                </a:cubicBezTo>
                <a:cubicBezTo>
                  <a:pt x="3211" y="5462"/>
                  <a:pt x="3858" y="5605"/>
                  <a:pt x="4363" y="5995"/>
                </a:cubicBezTo>
                <a:cubicBezTo>
                  <a:pt x="4864" y="6386"/>
                  <a:pt x="5183" y="7069"/>
                  <a:pt x="4986" y="7674"/>
                </a:cubicBezTo>
                <a:cubicBezTo>
                  <a:pt x="4800" y="8239"/>
                  <a:pt x="4202" y="8783"/>
                  <a:pt x="4474" y="9317"/>
                </a:cubicBezTo>
                <a:cubicBezTo>
                  <a:pt x="4619" y="9605"/>
                  <a:pt x="4881" y="9701"/>
                  <a:pt x="5181" y="9701"/>
                </a:cubicBezTo>
                <a:cubicBezTo>
                  <a:pt x="5686" y="9701"/>
                  <a:pt x="6301" y="9427"/>
                  <a:pt x="6661" y="9331"/>
                </a:cubicBezTo>
                <a:cubicBezTo>
                  <a:pt x="6850" y="9281"/>
                  <a:pt x="7054" y="9233"/>
                  <a:pt x="7248" y="9233"/>
                </a:cubicBezTo>
                <a:cubicBezTo>
                  <a:pt x="7414" y="9233"/>
                  <a:pt x="7572" y="9268"/>
                  <a:pt x="7706" y="9367"/>
                </a:cubicBezTo>
                <a:cubicBezTo>
                  <a:pt x="7988" y="9578"/>
                  <a:pt x="8035" y="9979"/>
                  <a:pt x="7999" y="10329"/>
                </a:cubicBezTo>
                <a:cubicBezTo>
                  <a:pt x="7963" y="10677"/>
                  <a:pt x="7870" y="11034"/>
                  <a:pt x="7967" y="11371"/>
                </a:cubicBezTo>
                <a:cubicBezTo>
                  <a:pt x="8071" y="11736"/>
                  <a:pt x="8382" y="12012"/>
                  <a:pt x="8733" y="12158"/>
                </a:cubicBezTo>
                <a:cubicBezTo>
                  <a:pt x="9534" y="12491"/>
                  <a:pt x="10483" y="12334"/>
                  <a:pt x="11327" y="12609"/>
                </a:cubicBezTo>
                <a:cubicBezTo>
                  <a:pt x="12097" y="12860"/>
                  <a:pt x="12834" y="13300"/>
                  <a:pt x="13249" y="14019"/>
                </a:cubicBezTo>
                <a:cubicBezTo>
                  <a:pt x="13536" y="14513"/>
                  <a:pt x="13632" y="15071"/>
                  <a:pt x="13596" y="15637"/>
                </a:cubicBezTo>
                <a:lnTo>
                  <a:pt x="16034" y="15637"/>
                </a:lnTo>
                <a:lnTo>
                  <a:pt x="16034" y="11983"/>
                </a:lnTo>
                <a:cubicBezTo>
                  <a:pt x="15808" y="11944"/>
                  <a:pt x="15583" y="11908"/>
                  <a:pt x="15361" y="11854"/>
                </a:cubicBezTo>
                <a:cubicBezTo>
                  <a:pt x="14799" y="11718"/>
                  <a:pt x="14216" y="11428"/>
                  <a:pt x="13983" y="10898"/>
                </a:cubicBezTo>
                <a:cubicBezTo>
                  <a:pt x="13861" y="10612"/>
                  <a:pt x="13851" y="10287"/>
                  <a:pt x="13725" y="10004"/>
                </a:cubicBezTo>
                <a:cubicBezTo>
                  <a:pt x="13443" y="9367"/>
                  <a:pt x="12663" y="9116"/>
                  <a:pt x="11959" y="9116"/>
                </a:cubicBezTo>
                <a:cubicBezTo>
                  <a:pt x="11939" y="9116"/>
                  <a:pt x="11920" y="9116"/>
                  <a:pt x="11900" y="9116"/>
                </a:cubicBezTo>
                <a:cubicBezTo>
                  <a:pt x="10969" y="9134"/>
                  <a:pt x="10059" y="9453"/>
                  <a:pt x="9129" y="9453"/>
                </a:cubicBezTo>
                <a:cubicBezTo>
                  <a:pt x="9104" y="9453"/>
                  <a:pt x="9080" y="9453"/>
                  <a:pt x="9055" y="9453"/>
                </a:cubicBezTo>
                <a:cubicBezTo>
                  <a:pt x="8099" y="9435"/>
                  <a:pt x="7022" y="8876"/>
                  <a:pt x="6925" y="7924"/>
                </a:cubicBezTo>
                <a:cubicBezTo>
                  <a:pt x="6822" y="6933"/>
                  <a:pt x="7817" y="5942"/>
                  <a:pt x="7387" y="5044"/>
                </a:cubicBezTo>
                <a:cubicBezTo>
                  <a:pt x="7133" y="4517"/>
                  <a:pt x="6485" y="4306"/>
                  <a:pt x="5902" y="4306"/>
                </a:cubicBezTo>
                <a:cubicBezTo>
                  <a:pt x="5165" y="4306"/>
                  <a:pt x="4442" y="4553"/>
                  <a:pt x="3701" y="4557"/>
                </a:cubicBezTo>
                <a:cubicBezTo>
                  <a:pt x="3697" y="4557"/>
                  <a:pt x="3694" y="4557"/>
                  <a:pt x="3690" y="4557"/>
                </a:cubicBezTo>
                <a:cubicBezTo>
                  <a:pt x="2952" y="4557"/>
                  <a:pt x="2118" y="4199"/>
                  <a:pt x="1940" y="3487"/>
                </a:cubicBezTo>
                <a:cubicBezTo>
                  <a:pt x="1783" y="2846"/>
                  <a:pt x="2201" y="2220"/>
                  <a:pt x="2373" y="1583"/>
                </a:cubicBezTo>
                <a:cubicBezTo>
                  <a:pt x="2466" y="1236"/>
                  <a:pt x="2506" y="595"/>
                  <a:pt x="2427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16"/>
          <p:cNvSpPr/>
          <p:nvPr/>
        </p:nvSpPr>
        <p:spPr>
          <a:xfrm flipH="1">
            <a:off x="1950422" y="1013406"/>
            <a:ext cx="235205" cy="236212"/>
          </a:xfrm>
          <a:custGeom>
            <a:rect b="b" l="l" r="r" t="t"/>
            <a:pathLst>
              <a:path extrusionOk="0" h="702" w="699">
                <a:moveTo>
                  <a:pt x="348" y="0"/>
                </a:moveTo>
                <a:cubicBezTo>
                  <a:pt x="154" y="0"/>
                  <a:pt x="1" y="158"/>
                  <a:pt x="1" y="351"/>
                </a:cubicBezTo>
                <a:cubicBezTo>
                  <a:pt x="1" y="544"/>
                  <a:pt x="154" y="702"/>
                  <a:pt x="348" y="702"/>
                </a:cubicBezTo>
                <a:cubicBezTo>
                  <a:pt x="541" y="702"/>
                  <a:pt x="698" y="544"/>
                  <a:pt x="698" y="351"/>
                </a:cubicBezTo>
                <a:cubicBezTo>
                  <a:pt x="698" y="158"/>
                  <a:pt x="541" y="0"/>
                  <a:pt x="348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16"/>
          <p:cNvSpPr/>
          <p:nvPr/>
        </p:nvSpPr>
        <p:spPr>
          <a:xfrm flipH="1">
            <a:off x="1374687" y="4413955"/>
            <a:ext cx="236551" cy="236549"/>
          </a:xfrm>
          <a:custGeom>
            <a:rect b="b" l="l" r="r" t="t"/>
            <a:pathLst>
              <a:path extrusionOk="0" h="703" w="703">
                <a:moveTo>
                  <a:pt x="351" y="1"/>
                </a:moveTo>
                <a:cubicBezTo>
                  <a:pt x="158" y="1"/>
                  <a:pt x="1" y="158"/>
                  <a:pt x="1" y="352"/>
                </a:cubicBezTo>
                <a:cubicBezTo>
                  <a:pt x="1" y="545"/>
                  <a:pt x="158" y="702"/>
                  <a:pt x="351" y="702"/>
                </a:cubicBezTo>
                <a:cubicBezTo>
                  <a:pt x="545" y="702"/>
                  <a:pt x="702" y="545"/>
                  <a:pt x="702" y="352"/>
                </a:cubicBezTo>
                <a:cubicBezTo>
                  <a:pt x="702" y="158"/>
                  <a:pt x="545" y="1"/>
                  <a:pt x="351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16"/>
          <p:cNvSpPr/>
          <p:nvPr/>
        </p:nvSpPr>
        <p:spPr>
          <a:xfrm flipH="1">
            <a:off x="2147941" y="807476"/>
            <a:ext cx="146036" cy="146034"/>
          </a:xfrm>
          <a:custGeom>
            <a:rect b="b" l="l" r="r" t="t"/>
            <a:pathLst>
              <a:path extrusionOk="0" h="434" w="434">
                <a:moveTo>
                  <a:pt x="219" y="0"/>
                </a:moveTo>
                <a:cubicBezTo>
                  <a:pt x="97" y="0"/>
                  <a:pt x="0" y="97"/>
                  <a:pt x="0" y="219"/>
                </a:cubicBezTo>
                <a:cubicBezTo>
                  <a:pt x="0" y="337"/>
                  <a:pt x="97" y="433"/>
                  <a:pt x="219" y="433"/>
                </a:cubicBezTo>
                <a:cubicBezTo>
                  <a:pt x="337" y="433"/>
                  <a:pt x="433" y="337"/>
                  <a:pt x="433" y="219"/>
                </a:cubicBezTo>
                <a:cubicBezTo>
                  <a:pt x="433" y="97"/>
                  <a:pt x="337" y="0"/>
                  <a:pt x="219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16"/>
          <p:cNvSpPr/>
          <p:nvPr/>
        </p:nvSpPr>
        <p:spPr>
          <a:xfrm flipH="1">
            <a:off x="1680556" y="4276667"/>
            <a:ext cx="145026" cy="145025"/>
          </a:xfrm>
          <a:custGeom>
            <a:rect b="b" l="l" r="r" t="t"/>
            <a:pathLst>
              <a:path extrusionOk="0" h="431" w="431">
                <a:moveTo>
                  <a:pt x="215" y="1"/>
                </a:moveTo>
                <a:cubicBezTo>
                  <a:pt x="97" y="1"/>
                  <a:pt x="1" y="98"/>
                  <a:pt x="1" y="216"/>
                </a:cubicBezTo>
                <a:cubicBezTo>
                  <a:pt x="1" y="334"/>
                  <a:pt x="97" y="430"/>
                  <a:pt x="215" y="430"/>
                </a:cubicBezTo>
                <a:cubicBezTo>
                  <a:pt x="333" y="430"/>
                  <a:pt x="430" y="334"/>
                  <a:pt x="430" y="216"/>
                </a:cubicBezTo>
                <a:cubicBezTo>
                  <a:pt x="430" y="98"/>
                  <a:pt x="333" y="1"/>
                  <a:pt x="215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16"/>
          <p:cNvSpPr txBox="1"/>
          <p:nvPr>
            <p:ph idx="1" type="subTitle"/>
          </p:nvPr>
        </p:nvSpPr>
        <p:spPr>
          <a:xfrm>
            <a:off x="5170397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06" name="Google Shape;306;p16"/>
          <p:cNvSpPr txBox="1"/>
          <p:nvPr>
            <p:ph idx="2" type="subTitle"/>
          </p:nvPr>
        </p:nvSpPr>
        <p:spPr>
          <a:xfrm>
            <a:off x="5170401" y="2983125"/>
            <a:ext cx="2293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>
  <p:cSld name="TITLE_AND_TWO_COLUMNS_3"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17"/>
          <p:cNvSpPr txBox="1"/>
          <p:nvPr>
            <p:ph type="title"/>
          </p:nvPr>
        </p:nvSpPr>
        <p:spPr>
          <a:xfrm>
            <a:off x="1229850" y="664350"/>
            <a:ext cx="6684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9pPr>
          </a:lstStyle>
          <a:p/>
        </p:txBody>
      </p:sp>
      <p:grpSp>
        <p:nvGrpSpPr>
          <p:cNvPr id="309" name="Google Shape;309;p17"/>
          <p:cNvGrpSpPr/>
          <p:nvPr/>
        </p:nvGrpSpPr>
        <p:grpSpPr>
          <a:xfrm>
            <a:off x="8066550" y="3878675"/>
            <a:ext cx="1448869" cy="1264819"/>
            <a:chOff x="7914150" y="3878675"/>
            <a:chExt cx="1448869" cy="1264819"/>
          </a:xfrm>
        </p:grpSpPr>
        <p:sp>
          <p:nvSpPr>
            <p:cNvPr id="310" name="Google Shape;310;p17"/>
            <p:cNvSpPr/>
            <p:nvPr/>
          </p:nvSpPr>
          <p:spPr>
            <a:xfrm>
              <a:off x="7914150" y="3878675"/>
              <a:ext cx="1448869" cy="1264773"/>
            </a:xfrm>
            <a:custGeom>
              <a:rect b="b" l="l" r="r" t="t"/>
              <a:pathLst>
                <a:path extrusionOk="0" h="30085" w="34462">
                  <a:moveTo>
                    <a:pt x="26373" y="1"/>
                  </a:moveTo>
                  <a:cubicBezTo>
                    <a:pt x="26416" y="502"/>
                    <a:pt x="26427" y="1003"/>
                    <a:pt x="26362" y="1500"/>
                  </a:cubicBezTo>
                  <a:cubicBezTo>
                    <a:pt x="26173" y="3000"/>
                    <a:pt x="25257" y="4389"/>
                    <a:pt x="23950" y="5154"/>
                  </a:cubicBezTo>
                  <a:cubicBezTo>
                    <a:pt x="20815" y="6997"/>
                    <a:pt x="16195" y="5201"/>
                    <a:pt x="13543" y="7688"/>
                  </a:cubicBezTo>
                  <a:cubicBezTo>
                    <a:pt x="12111" y="9027"/>
                    <a:pt x="11814" y="11188"/>
                    <a:pt x="11943" y="13146"/>
                  </a:cubicBezTo>
                  <a:cubicBezTo>
                    <a:pt x="12076" y="15100"/>
                    <a:pt x="12541" y="17058"/>
                    <a:pt x="12290" y="19004"/>
                  </a:cubicBezTo>
                  <a:cubicBezTo>
                    <a:pt x="12011" y="21220"/>
                    <a:pt x="10755" y="23296"/>
                    <a:pt x="8923" y="24573"/>
                  </a:cubicBezTo>
                  <a:cubicBezTo>
                    <a:pt x="6654" y="26159"/>
                    <a:pt x="3927" y="26849"/>
                    <a:pt x="1686" y="28539"/>
                  </a:cubicBezTo>
                  <a:cubicBezTo>
                    <a:pt x="988" y="29068"/>
                    <a:pt x="430" y="29584"/>
                    <a:pt x="1" y="30085"/>
                  </a:cubicBezTo>
                  <a:lnTo>
                    <a:pt x="34461" y="30085"/>
                  </a:lnTo>
                  <a:lnTo>
                    <a:pt x="34461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7"/>
            <p:cNvSpPr/>
            <p:nvPr/>
          </p:nvSpPr>
          <p:spPr>
            <a:xfrm>
              <a:off x="8346775" y="4158254"/>
              <a:ext cx="863847" cy="985207"/>
            </a:xfrm>
            <a:custGeom>
              <a:rect b="b" l="l" r="r" t="t"/>
              <a:pathLst>
                <a:path extrusionOk="0" h="23435" w="20547">
                  <a:moveTo>
                    <a:pt x="20546" y="0"/>
                  </a:moveTo>
                  <a:cubicBezTo>
                    <a:pt x="17408" y="1564"/>
                    <a:pt x="13933" y="2717"/>
                    <a:pt x="11563" y="5286"/>
                  </a:cubicBezTo>
                  <a:cubicBezTo>
                    <a:pt x="8579" y="8525"/>
                    <a:pt x="8020" y="13274"/>
                    <a:pt x="5938" y="17154"/>
                  </a:cubicBezTo>
                  <a:cubicBezTo>
                    <a:pt x="4560" y="19723"/>
                    <a:pt x="2484" y="21914"/>
                    <a:pt x="0" y="23435"/>
                  </a:cubicBezTo>
                  <a:lnTo>
                    <a:pt x="20546" y="23435"/>
                  </a:lnTo>
                  <a:lnTo>
                    <a:pt x="20546" y="0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7"/>
            <p:cNvSpPr/>
            <p:nvPr/>
          </p:nvSpPr>
          <p:spPr>
            <a:xfrm>
              <a:off x="8647488" y="4830843"/>
              <a:ext cx="486936" cy="312651"/>
            </a:xfrm>
            <a:custGeom>
              <a:rect b="b" l="l" r="r" t="t"/>
              <a:pathLst>
                <a:path extrusionOk="0" h="7437" w="11582">
                  <a:moveTo>
                    <a:pt x="10748" y="0"/>
                  </a:moveTo>
                  <a:cubicBezTo>
                    <a:pt x="10295" y="0"/>
                    <a:pt x="9840" y="41"/>
                    <a:pt x="9402" y="107"/>
                  </a:cubicBezTo>
                  <a:cubicBezTo>
                    <a:pt x="5454" y="690"/>
                    <a:pt x="970" y="3296"/>
                    <a:pt x="0" y="7437"/>
                  </a:cubicBezTo>
                  <a:lnTo>
                    <a:pt x="11581" y="7437"/>
                  </a:lnTo>
                  <a:lnTo>
                    <a:pt x="11581" y="50"/>
                  </a:lnTo>
                  <a:cubicBezTo>
                    <a:pt x="11307" y="16"/>
                    <a:pt x="11028" y="0"/>
                    <a:pt x="10748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7"/>
            <p:cNvSpPr/>
            <p:nvPr/>
          </p:nvSpPr>
          <p:spPr>
            <a:xfrm>
              <a:off x="8270168" y="4723678"/>
              <a:ext cx="48475" cy="48472"/>
            </a:xfrm>
            <a:custGeom>
              <a:rect b="b" l="l" r="r" t="t"/>
              <a:pathLst>
                <a:path extrusionOk="0" h="1153" w="1153">
                  <a:moveTo>
                    <a:pt x="576" y="1"/>
                  </a:moveTo>
                  <a:cubicBezTo>
                    <a:pt x="258" y="1"/>
                    <a:pt x="0" y="258"/>
                    <a:pt x="0" y="577"/>
                  </a:cubicBezTo>
                  <a:cubicBezTo>
                    <a:pt x="0" y="895"/>
                    <a:pt x="258" y="1153"/>
                    <a:pt x="576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17"/>
            <p:cNvSpPr/>
            <p:nvPr/>
          </p:nvSpPr>
          <p:spPr>
            <a:xfrm>
              <a:off x="8369010" y="4106206"/>
              <a:ext cx="48475" cy="48304"/>
            </a:xfrm>
            <a:custGeom>
              <a:rect b="b" l="l" r="r" t="t"/>
              <a:pathLst>
                <a:path extrusionOk="0" h="1149" w="1153">
                  <a:moveTo>
                    <a:pt x="577" y="0"/>
                  </a:moveTo>
                  <a:cubicBezTo>
                    <a:pt x="258" y="0"/>
                    <a:pt x="1" y="258"/>
                    <a:pt x="1" y="573"/>
                  </a:cubicBezTo>
                  <a:cubicBezTo>
                    <a:pt x="1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3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17"/>
            <p:cNvSpPr/>
            <p:nvPr/>
          </p:nvSpPr>
          <p:spPr>
            <a:xfrm>
              <a:off x="8470418" y="4119408"/>
              <a:ext cx="33298" cy="33296"/>
            </a:xfrm>
            <a:custGeom>
              <a:rect b="b" l="l" r="r" t="t"/>
              <a:pathLst>
                <a:path extrusionOk="0" h="792" w="792">
                  <a:moveTo>
                    <a:pt x="398" y="1"/>
                  </a:moveTo>
                  <a:cubicBezTo>
                    <a:pt x="180" y="1"/>
                    <a:pt x="1" y="176"/>
                    <a:pt x="1" y="395"/>
                  </a:cubicBezTo>
                  <a:cubicBezTo>
                    <a:pt x="1" y="613"/>
                    <a:pt x="180" y="792"/>
                    <a:pt x="398" y="792"/>
                  </a:cubicBezTo>
                  <a:cubicBezTo>
                    <a:pt x="616" y="792"/>
                    <a:pt x="792" y="613"/>
                    <a:pt x="792" y="395"/>
                  </a:cubicBezTo>
                  <a:cubicBezTo>
                    <a:pt x="792" y="176"/>
                    <a:pt x="616" y="1"/>
                    <a:pt x="398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7"/>
            <p:cNvSpPr/>
            <p:nvPr/>
          </p:nvSpPr>
          <p:spPr>
            <a:xfrm>
              <a:off x="8795282" y="4059540"/>
              <a:ext cx="33129" cy="33296"/>
            </a:xfrm>
            <a:custGeom>
              <a:rect b="b" l="l" r="r" t="t"/>
              <a:pathLst>
                <a:path extrusionOk="0" h="792" w="788">
                  <a:moveTo>
                    <a:pt x="394" y="1"/>
                  </a:moveTo>
                  <a:cubicBezTo>
                    <a:pt x="176" y="1"/>
                    <a:pt x="0" y="180"/>
                    <a:pt x="0" y="398"/>
                  </a:cubicBezTo>
                  <a:cubicBezTo>
                    <a:pt x="0" y="616"/>
                    <a:pt x="176" y="792"/>
                    <a:pt x="394" y="792"/>
                  </a:cubicBezTo>
                  <a:cubicBezTo>
                    <a:pt x="612" y="792"/>
                    <a:pt x="788" y="616"/>
                    <a:pt x="788" y="398"/>
                  </a:cubicBezTo>
                  <a:cubicBezTo>
                    <a:pt x="788" y="180"/>
                    <a:pt x="612" y="1"/>
                    <a:pt x="394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7"/>
            <p:cNvSpPr/>
            <p:nvPr/>
          </p:nvSpPr>
          <p:spPr>
            <a:xfrm>
              <a:off x="8270171" y="4962909"/>
              <a:ext cx="48475" cy="48514"/>
            </a:xfrm>
            <a:custGeom>
              <a:rect b="b" l="l" r="r" t="t"/>
              <a:pathLst>
                <a:path extrusionOk="0" h="1154" w="1153">
                  <a:moveTo>
                    <a:pt x="577" y="1"/>
                  </a:moveTo>
                  <a:cubicBezTo>
                    <a:pt x="258" y="1"/>
                    <a:pt x="1" y="258"/>
                    <a:pt x="1" y="577"/>
                  </a:cubicBezTo>
                  <a:cubicBezTo>
                    <a:pt x="1" y="895"/>
                    <a:pt x="258" y="1153"/>
                    <a:pt x="577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7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7"/>
            <p:cNvSpPr/>
            <p:nvPr/>
          </p:nvSpPr>
          <p:spPr>
            <a:xfrm>
              <a:off x="8539788" y="4278326"/>
              <a:ext cx="48475" cy="48346"/>
            </a:xfrm>
            <a:custGeom>
              <a:rect b="b" l="l" r="r" t="t"/>
              <a:pathLst>
                <a:path extrusionOk="0" h="1150" w="1153">
                  <a:moveTo>
                    <a:pt x="577" y="0"/>
                  </a:moveTo>
                  <a:cubicBezTo>
                    <a:pt x="258" y="0"/>
                    <a:pt x="0" y="258"/>
                    <a:pt x="0" y="576"/>
                  </a:cubicBezTo>
                  <a:cubicBezTo>
                    <a:pt x="0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6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7"/>
            <p:cNvSpPr/>
            <p:nvPr/>
          </p:nvSpPr>
          <p:spPr>
            <a:xfrm>
              <a:off x="8175767" y="4837223"/>
              <a:ext cx="88499" cy="80549"/>
            </a:xfrm>
            <a:custGeom>
              <a:rect b="b" l="l" r="r" t="t"/>
              <a:pathLst>
                <a:path extrusionOk="0" h="1916" w="2105">
                  <a:moveTo>
                    <a:pt x="1054" y="0"/>
                  </a:moveTo>
                  <a:cubicBezTo>
                    <a:pt x="809" y="0"/>
                    <a:pt x="564" y="93"/>
                    <a:pt x="376" y="280"/>
                  </a:cubicBezTo>
                  <a:cubicBezTo>
                    <a:pt x="0" y="655"/>
                    <a:pt x="0" y="1260"/>
                    <a:pt x="376" y="1636"/>
                  </a:cubicBezTo>
                  <a:cubicBezTo>
                    <a:pt x="564" y="1822"/>
                    <a:pt x="809" y="1915"/>
                    <a:pt x="1054" y="1915"/>
                  </a:cubicBezTo>
                  <a:cubicBezTo>
                    <a:pt x="1299" y="1915"/>
                    <a:pt x="1543" y="1822"/>
                    <a:pt x="1729" y="1636"/>
                  </a:cubicBezTo>
                  <a:cubicBezTo>
                    <a:pt x="2105" y="1260"/>
                    <a:pt x="2105" y="655"/>
                    <a:pt x="1729" y="280"/>
                  </a:cubicBezTo>
                  <a:cubicBezTo>
                    <a:pt x="1543" y="93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7"/>
            <p:cNvSpPr/>
            <p:nvPr/>
          </p:nvSpPr>
          <p:spPr>
            <a:xfrm>
              <a:off x="8594333" y="4470830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7"/>
            <p:cNvSpPr/>
            <p:nvPr/>
          </p:nvSpPr>
          <p:spPr>
            <a:xfrm>
              <a:off x="8619370" y="4892855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" name="Google Shape;322;p17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460" y="13990"/>
                  <a:pt x="4356" y="14108"/>
                  <a:pt x="4238" y="14215"/>
                </a:cubicBezTo>
                <a:cubicBezTo>
                  <a:pt x="3976" y="14452"/>
                  <a:pt x="3672" y="14623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23413" y="15636"/>
                </a:lnTo>
                <a:lnTo>
                  <a:pt x="23413" y="0"/>
                </a:ln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17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191" y="14208"/>
                  <a:pt x="3783" y="14502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4839" y="15636"/>
                </a:lnTo>
                <a:cubicBezTo>
                  <a:pt x="5064" y="15321"/>
                  <a:pt x="5254" y="14974"/>
                  <a:pt x="5412" y="14616"/>
                </a:cubicBezTo>
                <a:cubicBezTo>
                  <a:pt x="5694" y="13972"/>
                  <a:pt x="6006" y="13228"/>
                  <a:pt x="6700" y="12938"/>
                </a:cubicBezTo>
                <a:cubicBezTo>
                  <a:pt x="6963" y="12828"/>
                  <a:pt x="7245" y="12802"/>
                  <a:pt x="7532" y="12802"/>
                </a:cubicBezTo>
                <a:cubicBezTo>
                  <a:pt x="7779" y="12802"/>
                  <a:pt x="8029" y="12821"/>
                  <a:pt x="8276" y="12821"/>
                </a:cubicBezTo>
                <a:cubicBezTo>
                  <a:pt x="8311" y="12821"/>
                  <a:pt x="8347" y="12821"/>
                  <a:pt x="8382" y="12820"/>
                </a:cubicBezTo>
                <a:cubicBezTo>
                  <a:pt x="9760" y="12777"/>
                  <a:pt x="11127" y="11725"/>
                  <a:pt x="11245" y="10350"/>
                </a:cubicBezTo>
                <a:cubicBezTo>
                  <a:pt x="11292" y="9810"/>
                  <a:pt x="11152" y="9269"/>
                  <a:pt x="11120" y="8729"/>
                </a:cubicBezTo>
                <a:cubicBezTo>
                  <a:pt x="11084" y="8185"/>
                  <a:pt x="11181" y="7584"/>
                  <a:pt x="11592" y="7226"/>
                </a:cubicBezTo>
                <a:cubicBezTo>
                  <a:pt x="11989" y="6879"/>
                  <a:pt x="12566" y="6854"/>
                  <a:pt x="13085" y="6743"/>
                </a:cubicBezTo>
                <a:cubicBezTo>
                  <a:pt x="14180" y="6507"/>
                  <a:pt x="15164" y="5794"/>
                  <a:pt x="15722" y="4825"/>
                </a:cubicBezTo>
                <a:cubicBezTo>
                  <a:pt x="15822" y="4649"/>
                  <a:pt x="15915" y="4467"/>
                  <a:pt x="16055" y="4320"/>
                </a:cubicBezTo>
                <a:cubicBezTo>
                  <a:pt x="16527" y="3830"/>
                  <a:pt x="17336" y="3980"/>
                  <a:pt x="17991" y="3790"/>
                </a:cubicBezTo>
                <a:cubicBezTo>
                  <a:pt x="18990" y="3500"/>
                  <a:pt x="19534" y="2459"/>
                  <a:pt x="20271" y="1729"/>
                </a:cubicBezTo>
                <a:cubicBezTo>
                  <a:pt x="21116" y="884"/>
                  <a:pt x="22229" y="448"/>
                  <a:pt x="23413" y="183"/>
                </a:cubicBezTo>
                <a:lnTo>
                  <a:pt x="23413" y="0"/>
                </a:ln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17"/>
          <p:cNvSpPr/>
          <p:nvPr/>
        </p:nvSpPr>
        <p:spPr>
          <a:xfrm rot="10800000">
            <a:off x="829806" y="519245"/>
            <a:ext cx="63404" cy="63298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17"/>
          <p:cNvSpPr/>
          <p:nvPr/>
        </p:nvSpPr>
        <p:spPr>
          <a:xfrm rot="10800000">
            <a:off x="290213" y="944084"/>
            <a:ext cx="63298" cy="63404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17"/>
          <p:cNvSpPr/>
          <p:nvPr/>
        </p:nvSpPr>
        <p:spPr>
          <a:xfrm rot="10800000">
            <a:off x="1349502" y="266263"/>
            <a:ext cx="41493" cy="40964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17"/>
          <p:cNvSpPr/>
          <p:nvPr/>
        </p:nvSpPr>
        <p:spPr>
          <a:xfrm rot="10800000">
            <a:off x="719585" y="622951"/>
            <a:ext cx="41387" cy="4138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17"/>
          <p:cNvSpPr/>
          <p:nvPr/>
        </p:nvSpPr>
        <p:spPr>
          <a:xfrm rot="10800000">
            <a:off x="1173024" y="318411"/>
            <a:ext cx="57265" cy="44034"/>
          </a:xfrm>
          <a:custGeom>
            <a:rect b="b" l="l" r="r" t="t"/>
            <a:pathLst>
              <a:path extrusionOk="0" h="416" w="541">
                <a:moveTo>
                  <a:pt x="272" y="1"/>
                </a:moveTo>
                <a:cubicBezTo>
                  <a:pt x="0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17"/>
          <p:cNvSpPr/>
          <p:nvPr/>
        </p:nvSpPr>
        <p:spPr>
          <a:xfrm rot="10800000">
            <a:off x="372900" y="1209237"/>
            <a:ext cx="57265" cy="44139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17"/>
          <p:cNvSpPr/>
          <p:nvPr/>
        </p:nvSpPr>
        <p:spPr>
          <a:xfrm rot="10800000">
            <a:off x="293233" y="1233866"/>
            <a:ext cx="57265" cy="44034"/>
          </a:xfrm>
          <a:custGeom>
            <a:rect b="b" l="l" r="r" t="t"/>
            <a:pathLst>
              <a:path extrusionOk="0" h="416" w="541">
                <a:moveTo>
                  <a:pt x="269" y="1"/>
                </a:moveTo>
                <a:cubicBezTo>
                  <a:pt x="0" y="1"/>
                  <a:pt x="0" y="416"/>
                  <a:pt x="269" y="416"/>
                </a:cubicBezTo>
                <a:cubicBezTo>
                  <a:pt x="541" y="416"/>
                  <a:pt x="541" y="1"/>
                  <a:pt x="26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17"/>
          <p:cNvSpPr/>
          <p:nvPr/>
        </p:nvSpPr>
        <p:spPr>
          <a:xfrm rot="10800000">
            <a:off x="1166819" y="425480"/>
            <a:ext cx="89867" cy="69438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17"/>
          <p:cNvSpPr/>
          <p:nvPr/>
        </p:nvSpPr>
        <p:spPr>
          <a:xfrm rot="10800000">
            <a:off x="760986" y="9410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17"/>
          <p:cNvSpPr/>
          <p:nvPr/>
        </p:nvSpPr>
        <p:spPr>
          <a:xfrm rot="-1173301">
            <a:off x="-489278" y="-282637"/>
            <a:ext cx="1622266" cy="1138770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17"/>
          <p:cNvSpPr/>
          <p:nvPr/>
        </p:nvSpPr>
        <p:spPr>
          <a:xfrm rot="10800000">
            <a:off x="227586" y="6362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 1">
  <p:cSld name="TITLE_AND_TWO_COLUMNS_3_3"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18"/>
          <p:cNvSpPr txBox="1"/>
          <p:nvPr>
            <p:ph type="title"/>
          </p:nvPr>
        </p:nvSpPr>
        <p:spPr>
          <a:xfrm>
            <a:off x="1229850" y="664350"/>
            <a:ext cx="6684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9pPr>
          </a:lstStyle>
          <a:p/>
        </p:txBody>
      </p:sp>
      <p:grpSp>
        <p:nvGrpSpPr>
          <p:cNvPr id="337" name="Google Shape;337;p18"/>
          <p:cNvGrpSpPr/>
          <p:nvPr/>
        </p:nvGrpSpPr>
        <p:grpSpPr>
          <a:xfrm>
            <a:off x="8066550" y="3878675"/>
            <a:ext cx="1448869" cy="1264819"/>
            <a:chOff x="7914150" y="3878675"/>
            <a:chExt cx="1448869" cy="1264819"/>
          </a:xfrm>
        </p:grpSpPr>
        <p:sp>
          <p:nvSpPr>
            <p:cNvPr id="338" name="Google Shape;338;p18"/>
            <p:cNvSpPr/>
            <p:nvPr/>
          </p:nvSpPr>
          <p:spPr>
            <a:xfrm>
              <a:off x="7914150" y="3878675"/>
              <a:ext cx="1448869" cy="1264773"/>
            </a:xfrm>
            <a:custGeom>
              <a:rect b="b" l="l" r="r" t="t"/>
              <a:pathLst>
                <a:path extrusionOk="0" h="30085" w="34462">
                  <a:moveTo>
                    <a:pt x="26373" y="1"/>
                  </a:moveTo>
                  <a:cubicBezTo>
                    <a:pt x="26416" y="502"/>
                    <a:pt x="26427" y="1003"/>
                    <a:pt x="26362" y="1500"/>
                  </a:cubicBezTo>
                  <a:cubicBezTo>
                    <a:pt x="26173" y="3000"/>
                    <a:pt x="25257" y="4389"/>
                    <a:pt x="23950" y="5154"/>
                  </a:cubicBezTo>
                  <a:cubicBezTo>
                    <a:pt x="20815" y="6997"/>
                    <a:pt x="16195" y="5201"/>
                    <a:pt x="13543" y="7688"/>
                  </a:cubicBezTo>
                  <a:cubicBezTo>
                    <a:pt x="12111" y="9027"/>
                    <a:pt x="11814" y="11188"/>
                    <a:pt x="11943" y="13146"/>
                  </a:cubicBezTo>
                  <a:cubicBezTo>
                    <a:pt x="12076" y="15100"/>
                    <a:pt x="12541" y="17058"/>
                    <a:pt x="12290" y="19004"/>
                  </a:cubicBezTo>
                  <a:cubicBezTo>
                    <a:pt x="12011" y="21220"/>
                    <a:pt x="10755" y="23296"/>
                    <a:pt x="8923" y="24573"/>
                  </a:cubicBezTo>
                  <a:cubicBezTo>
                    <a:pt x="6654" y="26159"/>
                    <a:pt x="3927" y="26849"/>
                    <a:pt x="1686" y="28539"/>
                  </a:cubicBezTo>
                  <a:cubicBezTo>
                    <a:pt x="988" y="29068"/>
                    <a:pt x="430" y="29584"/>
                    <a:pt x="1" y="30085"/>
                  </a:cubicBezTo>
                  <a:lnTo>
                    <a:pt x="34461" y="30085"/>
                  </a:lnTo>
                  <a:lnTo>
                    <a:pt x="34461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8"/>
            <p:cNvSpPr/>
            <p:nvPr/>
          </p:nvSpPr>
          <p:spPr>
            <a:xfrm>
              <a:off x="8346775" y="4158254"/>
              <a:ext cx="863847" cy="985207"/>
            </a:xfrm>
            <a:custGeom>
              <a:rect b="b" l="l" r="r" t="t"/>
              <a:pathLst>
                <a:path extrusionOk="0" h="23435" w="20547">
                  <a:moveTo>
                    <a:pt x="20546" y="0"/>
                  </a:moveTo>
                  <a:cubicBezTo>
                    <a:pt x="17408" y="1564"/>
                    <a:pt x="13933" y="2717"/>
                    <a:pt x="11563" y="5286"/>
                  </a:cubicBezTo>
                  <a:cubicBezTo>
                    <a:pt x="8579" y="8525"/>
                    <a:pt x="8020" y="13274"/>
                    <a:pt x="5938" y="17154"/>
                  </a:cubicBezTo>
                  <a:cubicBezTo>
                    <a:pt x="4560" y="19723"/>
                    <a:pt x="2484" y="21914"/>
                    <a:pt x="0" y="23435"/>
                  </a:cubicBezTo>
                  <a:lnTo>
                    <a:pt x="20546" y="23435"/>
                  </a:lnTo>
                  <a:lnTo>
                    <a:pt x="20546" y="0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8"/>
            <p:cNvSpPr/>
            <p:nvPr/>
          </p:nvSpPr>
          <p:spPr>
            <a:xfrm>
              <a:off x="8647488" y="4830843"/>
              <a:ext cx="486936" cy="312651"/>
            </a:xfrm>
            <a:custGeom>
              <a:rect b="b" l="l" r="r" t="t"/>
              <a:pathLst>
                <a:path extrusionOk="0" h="7437" w="11582">
                  <a:moveTo>
                    <a:pt x="10748" y="0"/>
                  </a:moveTo>
                  <a:cubicBezTo>
                    <a:pt x="10295" y="0"/>
                    <a:pt x="9840" y="41"/>
                    <a:pt x="9402" y="107"/>
                  </a:cubicBezTo>
                  <a:cubicBezTo>
                    <a:pt x="5454" y="690"/>
                    <a:pt x="970" y="3296"/>
                    <a:pt x="0" y="7437"/>
                  </a:cubicBezTo>
                  <a:lnTo>
                    <a:pt x="11581" y="7437"/>
                  </a:lnTo>
                  <a:lnTo>
                    <a:pt x="11581" y="50"/>
                  </a:lnTo>
                  <a:cubicBezTo>
                    <a:pt x="11307" y="16"/>
                    <a:pt x="11028" y="0"/>
                    <a:pt x="10748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8"/>
            <p:cNvSpPr/>
            <p:nvPr/>
          </p:nvSpPr>
          <p:spPr>
            <a:xfrm>
              <a:off x="8270168" y="4723678"/>
              <a:ext cx="48475" cy="48472"/>
            </a:xfrm>
            <a:custGeom>
              <a:rect b="b" l="l" r="r" t="t"/>
              <a:pathLst>
                <a:path extrusionOk="0" h="1153" w="1153">
                  <a:moveTo>
                    <a:pt x="576" y="1"/>
                  </a:moveTo>
                  <a:cubicBezTo>
                    <a:pt x="258" y="1"/>
                    <a:pt x="0" y="258"/>
                    <a:pt x="0" y="577"/>
                  </a:cubicBezTo>
                  <a:cubicBezTo>
                    <a:pt x="0" y="895"/>
                    <a:pt x="258" y="1153"/>
                    <a:pt x="576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8"/>
            <p:cNvSpPr/>
            <p:nvPr/>
          </p:nvSpPr>
          <p:spPr>
            <a:xfrm>
              <a:off x="8369010" y="4106206"/>
              <a:ext cx="48475" cy="48304"/>
            </a:xfrm>
            <a:custGeom>
              <a:rect b="b" l="l" r="r" t="t"/>
              <a:pathLst>
                <a:path extrusionOk="0" h="1149" w="1153">
                  <a:moveTo>
                    <a:pt x="577" y="0"/>
                  </a:moveTo>
                  <a:cubicBezTo>
                    <a:pt x="258" y="0"/>
                    <a:pt x="1" y="258"/>
                    <a:pt x="1" y="573"/>
                  </a:cubicBezTo>
                  <a:cubicBezTo>
                    <a:pt x="1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3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8"/>
            <p:cNvSpPr/>
            <p:nvPr/>
          </p:nvSpPr>
          <p:spPr>
            <a:xfrm>
              <a:off x="8470418" y="4119408"/>
              <a:ext cx="33298" cy="33296"/>
            </a:xfrm>
            <a:custGeom>
              <a:rect b="b" l="l" r="r" t="t"/>
              <a:pathLst>
                <a:path extrusionOk="0" h="792" w="792">
                  <a:moveTo>
                    <a:pt x="398" y="1"/>
                  </a:moveTo>
                  <a:cubicBezTo>
                    <a:pt x="180" y="1"/>
                    <a:pt x="1" y="176"/>
                    <a:pt x="1" y="395"/>
                  </a:cubicBezTo>
                  <a:cubicBezTo>
                    <a:pt x="1" y="613"/>
                    <a:pt x="180" y="792"/>
                    <a:pt x="398" y="792"/>
                  </a:cubicBezTo>
                  <a:cubicBezTo>
                    <a:pt x="616" y="792"/>
                    <a:pt x="792" y="613"/>
                    <a:pt x="792" y="395"/>
                  </a:cubicBezTo>
                  <a:cubicBezTo>
                    <a:pt x="792" y="176"/>
                    <a:pt x="616" y="1"/>
                    <a:pt x="398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18"/>
            <p:cNvSpPr/>
            <p:nvPr/>
          </p:nvSpPr>
          <p:spPr>
            <a:xfrm>
              <a:off x="8795282" y="4059540"/>
              <a:ext cx="33129" cy="33296"/>
            </a:xfrm>
            <a:custGeom>
              <a:rect b="b" l="l" r="r" t="t"/>
              <a:pathLst>
                <a:path extrusionOk="0" h="792" w="788">
                  <a:moveTo>
                    <a:pt x="394" y="1"/>
                  </a:moveTo>
                  <a:cubicBezTo>
                    <a:pt x="176" y="1"/>
                    <a:pt x="0" y="180"/>
                    <a:pt x="0" y="398"/>
                  </a:cubicBezTo>
                  <a:cubicBezTo>
                    <a:pt x="0" y="616"/>
                    <a:pt x="176" y="792"/>
                    <a:pt x="394" y="792"/>
                  </a:cubicBezTo>
                  <a:cubicBezTo>
                    <a:pt x="612" y="792"/>
                    <a:pt x="788" y="616"/>
                    <a:pt x="788" y="398"/>
                  </a:cubicBezTo>
                  <a:cubicBezTo>
                    <a:pt x="788" y="180"/>
                    <a:pt x="612" y="1"/>
                    <a:pt x="394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18"/>
            <p:cNvSpPr/>
            <p:nvPr/>
          </p:nvSpPr>
          <p:spPr>
            <a:xfrm>
              <a:off x="8270171" y="4962909"/>
              <a:ext cx="48475" cy="48514"/>
            </a:xfrm>
            <a:custGeom>
              <a:rect b="b" l="l" r="r" t="t"/>
              <a:pathLst>
                <a:path extrusionOk="0" h="1154" w="1153">
                  <a:moveTo>
                    <a:pt x="577" y="1"/>
                  </a:moveTo>
                  <a:cubicBezTo>
                    <a:pt x="258" y="1"/>
                    <a:pt x="1" y="258"/>
                    <a:pt x="1" y="577"/>
                  </a:cubicBezTo>
                  <a:cubicBezTo>
                    <a:pt x="1" y="895"/>
                    <a:pt x="258" y="1153"/>
                    <a:pt x="577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7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18"/>
            <p:cNvSpPr/>
            <p:nvPr/>
          </p:nvSpPr>
          <p:spPr>
            <a:xfrm>
              <a:off x="8539788" y="4278326"/>
              <a:ext cx="48475" cy="48346"/>
            </a:xfrm>
            <a:custGeom>
              <a:rect b="b" l="l" r="r" t="t"/>
              <a:pathLst>
                <a:path extrusionOk="0" h="1150" w="1153">
                  <a:moveTo>
                    <a:pt x="577" y="0"/>
                  </a:moveTo>
                  <a:cubicBezTo>
                    <a:pt x="258" y="0"/>
                    <a:pt x="0" y="258"/>
                    <a:pt x="0" y="576"/>
                  </a:cubicBezTo>
                  <a:cubicBezTo>
                    <a:pt x="0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6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18"/>
            <p:cNvSpPr/>
            <p:nvPr/>
          </p:nvSpPr>
          <p:spPr>
            <a:xfrm>
              <a:off x="8175767" y="4837223"/>
              <a:ext cx="88499" cy="80549"/>
            </a:xfrm>
            <a:custGeom>
              <a:rect b="b" l="l" r="r" t="t"/>
              <a:pathLst>
                <a:path extrusionOk="0" h="1916" w="2105">
                  <a:moveTo>
                    <a:pt x="1054" y="0"/>
                  </a:moveTo>
                  <a:cubicBezTo>
                    <a:pt x="809" y="0"/>
                    <a:pt x="564" y="93"/>
                    <a:pt x="376" y="280"/>
                  </a:cubicBezTo>
                  <a:cubicBezTo>
                    <a:pt x="0" y="655"/>
                    <a:pt x="0" y="1260"/>
                    <a:pt x="376" y="1636"/>
                  </a:cubicBezTo>
                  <a:cubicBezTo>
                    <a:pt x="564" y="1822"/>
                    <a:pt x="809" y="1915"/>
                    <a:pt x="1054" y="1915"/>
                  </a:cubicBezTo>
                  <a:cubicBezTo>
                    <a:pt x="1299" y="1915"/>
                    <a:pt x="1543" y="1822"/>
                    <a:pt x="1729" y="1636"/>
                  </a:cubicBezTo>
                  <a:cubicBezTo>
                    <a:pt x="2105" y="1260"/>
                    <a:pt x="2105" y="655"/>
                    <a:pt x="1729" y="280"/>
                  </a:cubicBezTo>
                  <a:cubicBezTo>
                    <a:pt x="1543" y="93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8"/>
            <p:cNvSpPr/>
            <p:nvPr/>
          </p:nvSpPr>
          <p:spPr>
            <a:xfrm>
              <a:off x="8594333" y="4470830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8"/>
            <p:cNvSpPr/>
            <p:nvPr/>
          </p:nvSpPr>
          <p:spPr>
            <a:xfrm>
              <a:off x="8619370" y="4892855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0" name="Google Shape;350;p18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460" y="13990"/>
                  <a:pt x="4356" y="14108"/>
                  <a:pt x="4238" y="14215"/>
                </a:cubicBezTo>
                <a:cubicBezTo>
                  <a:pt x="3976" y="14452"/>
                  <a:pt x="3672" y="14623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23413" y="15636"/>
                </a:lnTo>
                <a:lnTo>
                  <a:pt x="23413" y="0"/>
                </a:ln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18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191" y="14208"/>
                  <a:pt x="3783" y="14502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4839" y="15636"/>
                </a:lnTo>
                <a:cubicBezTo>
                  <a:pt x="5064" y="15321"/>
                  <a:pt x="5254" y="14974"/>
                  <a:pt x="5412" y="14616"/>
                </a:cubicBezTo>
                <a:cubicBezTo>
                  <a:pt x="5694" y="13972"/>
                  <a:pt x="6006" y="13228"/>
                  <a:pt x="6700" y="12938"/>
                </a:cubicBezTo>
                <a:cubicBezTo>
                  <a:pt x="6963" y="12828"/>
                  <a:pt x="7245" y="12802"/>
                  <a:pt x="7532" y="12802"/>
                </a:cubicBezTo>
                <a:cubicBezTo>
                  <a:pt x="7779" y="12802"/>
                  <a:pt x="8029" y="12821"/>
                  <a:pt x="8276" y="12821"/>
                </a:cubicBezTo>
                <a:cubicBezTo>
                  <a:pt x="8311" y="12821"/>
                  <a:pt x="8347" y="12821"/>
                  <a:pt x="8382" y="12820"/>
                </a:cubicBezTo>
                <a:cubicBezTo>
                  <a:pt x="9760" y="12777"/>
                  <a:pt x="11127" y="11725"/>
                  <a:pt x="11245" y="10350"/>
                </a:cubicBezTo>
                <a:cubicBezTo>
                  <a:pt x="11292" y="9810"/>
                  <a:pt x="11152" y="9269"/>
                  <a:pt x="11120" y="8729"/>
                </a:cubicBezTo>
                <a:cubicBezTo>
                  <a:pt x="11084" y="8185"/>
                  <a:pt x="11181" y="7584"/>
                  <a:pt x="11592" y="7226"/>
                </a:cubicBezTo>
                <a:cubicBezTo>
                  <a:pt x="11989" y="6879"/>
                  <a:pt x="12566" y="6854"/>
                  <a:pt x="13085" y="6743"/>
                </a:cubicBezTo>
                <a:cubicBezTo>
                  <a:pt x="14180" y="6507"/>
                  <a:pt x="15164" y="5794"/>
                  <a:pt x="15722" y="4825"/>
                </a:cubicBezTo>
                <a:cubicBezTo>
                  <a:pt x="15822" y="4649"/>
                  <a:pt x="15915" y="4467"/>
                  <a:pt x="16055" y="4320"/>
                </a:cubicBezTo>
                <a:cubicBezTo>
                  <a:pt x="16527" y="3830"/>
                  <a:pt x="17336" y="3980"/>
                  <a:pt x="17991" y="3790"/>
                </a:cubicBezTo>
                <a:cubicBezTo>
                  <a:pt x="18990" y="3500"/>
                  <a:pt x="19534" y="2459"/>
                  <a:pt x="20271" y="1729"/>
                </a:cubicBezTo>
                <a:cubicBezTo>
                  <a:pt x="21116" y="884"/>
                  <a:pt x="22229" y="448"/>
                  <a:pt x="23413" y="183"/>
                </a:cubicBezTo>
                <a:lnTo>
                  <a:pt x="23413" y="0"/>
                </a:ln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18"/>
          <p:cNvSpPr/>
          <p:nvPr/>
        </p:nvSpPr>
        <p:spPr>
          <a:xfrm rot="10800000">
            <a:off x="829806" y="519245"/>
            <a:ext cx="63404" cy="63298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18"/>
          <p:cNvSpPr/>
          <p:nvPr/>
        </p:nvSpPr>
        <p:spPr>
          <a:xfrm rot="10800000">
            <a:off x="290213" y="944084"/>
            <a:ext cx="63298" cy="63404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18"/>
          <p:cNvSpPr/>
          <p:nvPr/>
        </p:nvSpPr>
        <p:spPr>
          <a:xfrm rot="10800000">
            <a:off x="1349502" y="266263"/>
            <a:ext cx="41493" cy="40964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18"/>
          <p:cNvSpPr/>
          <p:nvPr/>
        </p:nvSpPr>
        <p:spPr>
          <a:xfrm rot="10800000">
            <a:off x="719585" y="622951"/>
            <a:ext cx="41387" cy="4138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18"/>
          <p:cNvSpPr/>
          <p:nvPr/>
        </p:nvSpPr>
        <p:spPr>
          <a:xfrm rot="10800000">
            <a:off x="1173024" y="318411"/>
            <a:ext cx="57265" cy="44034"/>
          </a:xfrm>
          <a:custGeom>
            <a:rect b="b" l="l" r="r" t="t"/>
            <a:pathLst>
              <a:path extrusionOk="0" h="416" w="541">
                <a:moveTo>
                  <a:pt x="272" y="1"/>
                </a:moveTo>
                <a:cubicBezTo>
                  <a:pt x="0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18"/>
          <p:cNvSpPr/>
          <p:nvPr/>
        </p:nvSpPr>
        <p:spPr>
          <a:xfrm rot="10800000">
            <a:off x="372900" y="1209237"/>
            <a:ext cx="57265" cy="44139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18"/>
          <p:cNvSpPr/>
          <p:nvPr/>
        </p:nvSpPr>
        <p:spPr>
          <a:xfrm rot="10800000">
            <a:off x="293233" y="1233866"/>
            <a:ext cx="57265" cy="44034"/>
          </a:xfrm>
          <a:custGeom>
            <a:rect b="b" l="l" r="r" t="t"/>
            <a:pathLst>
              <a:path extrusionOk="0" h="416" w="541">
                <a:moveTo>
                  <a:pt x="269" y="1"/>
                </a:moveTo>
                <a:cubicBezTo>
                  <a:pt x="0" y="1"/>
                  <a:pt x="0" y="416"/>
                  <a:pt x="269" y="416"/>
                </a:cubicBezTo>
                <a:cubicBezTo>
                  <a:pt x="541" y="416"/>
                  <a:pt x="541" y="1"/>
                  <a:pt x="26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18"/>
          <p:cNvSpPr/>
          <p:nvPr/>
        </p:nvSpPr>
        <p:spPr>
          <a:xfrm rot="10800000">
            <a:off x="1166819" y="425480"/>
            <a:ext cx="89867" cy="69438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18"/>
          <p:cNvSpPr/>
          <p:nvPr/>
        </p:nvSpPr>
        <p:spPr>
          <a:xfrm rot="10800000">
            <a:off x="760986" y="9410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18"/>
          <p:cNvSpPr/>
          <p:nvPr/>
        </p:nvSpPr>
        <p:spPr>
          <a:xfrm rot="-1173301">
            <a:off x="-489278" y="-282637"/>
            <a:ext cx="1622266" cy="1138770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18"/>
          <p:cNvSpPr/>
          <p:nvPr/>
        </p:nvSpPr>
        <p:spPr>
          <a:xfrm rot="10800000">
            <a:off x="227586" y="6362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18"/>
          <p:cNvSpPr/>
          <p:nvPr/>
        </p:nvSpPr>
        <p:spPr>
          <a:xfrm>
            <a:off x="978614" y="2034890"/>
            <a:ext cx="3350700" cy="2245800"/>
          </a:xfrm>
          <a:prstGeom prst="roundRect">
            <a:avLst>
              <a:gd fmla="val 11302" name="adj"/>
            </a:avLst>
          </a:prstGeom>
          <a:noFill/>
          <a:ln cap="rnd" cmpd="sng" w="19050">
            <a:solidFill>
              <a:srgbClr val="4D43A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18"/>
          <p:cNvSpPr/>
          <p:nvPr/>
        </p:nvSpPr>
        <p:spPr>
          <a:xfrm>
            <a:off x="4814687" y="2034890"/>
            <a:ext cx="3350700" cy="2245800"/>
          </a:xfrm>
          <a:prstGeom prst="roundRect">
            <a:avLst>
              <a:gd fmla="val 11302" name="adj"/>
            </a:avLst>
          </a:prstGeom>
          <a:noFill/>
          <a:ln cap="rnd" cmpd="sng" w="19050">
            <a:solidFill>
              <a:srgbClr val="D5309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18"/>
          <p:cNvSpPr txBox="1"/>
          <p:nvPr>
            <p:ph idx="1" type="subTitle"/>
          </p:nvPr>
        </p:nvSpPr>
        <p:spPr>
          <a:xfrm>
            <a:off x="6663088" y="1799665"/>
            <a:ext cx="1145700" cy="4461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66" name="Google Shape;366;p18"/>
          <p:cNvSpPr txBox="1"/>
          <p:nvPr>
            <p:ph idx="2" type="subTitle"/>
          </p:nvPr>
        </p:nvSpPr>
        <p:spPr>
          <a:xfrm>
            <a:off x="5071100" y="2454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367" name="Google Shape;367;p18"/>
          <p:cNvSpPr txBox="1"/>
          <p:nvPr>
            <p:ph idx="3" type="subTitle"/>
          </p:nvPr>
        </p:nvSpPr>
        <p:spPr>
          <a:xfrm>
            <a:off x="2865100" y="1799665"/>
            <a:ext cx="1145700" cy="4461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68" name="Google Shape;368;p18"/>
          <p:cNvSpPr txBox="1"/>
          <p:nvPr>
            <p:ph idx="4" type="subTitle"/>
          </p:nvPr>
        </p:nvSpPr>
        <p:spPr>
          <a:xfrm>
            <a:off x="1349500" y="2454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 2">
  <p:cSld name="TITLE_AND_TWO_COLUMNS_3_2"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19"/>
          <p:cNvSpPr txBox="1"/>
          <p:nvPr>
            <p:ph type="title"/>
          </p:nvPr>
        </p:nvSpPr>
        <p:spPr>
          <a:xfrm>
            <a:off x="211650" y="664350"/>
            <a:ext cx="7854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9pPr>
          </a:lstStyle>
          <a:p/>
        </p:txBody>
      </p:sp>
      <p:grpSp>
        <p:nvGrpSpPr>
          <p:cNvPr id="371" name="Google Shape;371;p19"/>
          <p:cNvGrpSpPr/>
          <p:nvPr/>
        </p:nvGrpSpPr>
        <p:grpSpPr>
          <a:xfrm>
            <a:off x="8066550" y="3878675"/>
            <a:ext cx="1448869" cy="1264819"/>
            <a:chOff x="7914150" y="3878675"/>
            <a:chExt cx="1448869" cy="1264819"/>
          </a:xfrm>
        </p:grpSpPr>
        <p:sp>
          <p:nvSpPr>
            <p:cNvPr id="372" name="Google Shape;372;p19"/>
            <p:cNvSpPr/>
            <p:nvPr/>
          </p:nvSpPr>
          <p:spPr>
            <a:xfrm>
              <a:off x="7914150" y="3878675"/>
              <a:ext cx="1448869" cy="1264773"/>
            </a:xfrm>
            <a:custGeom>
              <a:rect b="b" l="l" r="r" t="t"/>
              <a:pathLst>
                <a:path extrusionOk="0" h="30085" w="34462">
                  <a:moveTo>
                    <a:pt x="26373" y="1"/>
                  </a:moveTo>
                  <a:cubicBezTo>
                    <a:pt x="26416" y="502"/>
                    <a:pt x="26427" y="1003"/>
                    <a:pt x="26362" y="1500"/>
                  </a:cubicBezTo>
                  <a:cubicBezTo>
                    <a:pt x="26173" y="3000"/>
                    <a:pt x="25257" y="4389"/>
                    <a:pt x="23950" y="5154"/>
                  </a:cubicBezTo>
                  <a:cubicBezTo>
                    <a:pt x="20815" y="6997"/>
                    <a:pt x="16195" y="5201"/>
                    <a:pt x="13543" y="7688"/>
                  </a:cubicBezTo>
                  <a:cubicBezTo>
                    <a:pt x="12111" y="9027"/>
                    <a:pt x="11814" y="11188"/>
                    <a:pt x="11943" y="13146"/>
                  </a:cubicBezTo>
                  <a:cubicBezTo>
                    <a:pt x="12076" y="15100"/>
                    <a:pt x="12541" y="17058"/>
                    <a:pt x="12290" y="19004"/>
                  </a:cubicBezTo>
                  <a:cubicBezTo>
                    <a:pt x="12011" y="21220"/>
                    <a:pt x="10755" y="23296"/>
                    <a:pt x="8923" y="24573"/>
                  </a:cubicBezTo>
                  <a:cubicBezTo>
                    <a:pt x="6654" y="26159"/>
                    <a:pt x="3927" y="26849"/>
                    <a:pt x="1686" y="28539"/>
                  </a:cubicBezTo>
                  <a:cubicBezTo>
                    <a:pt x="988" y="29068"/>
                    <a:pt x="430" y="29584"/>
                    <a:pt x="1" y="30085"/>
                  </a:cubicBezTo>
                  <a:lnTo>
                    <a:pt x="34461" y="30085"/>
                  </a:lnTo>
                  <a:lnTo>
                    <a:pt x="34461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9"/>
            <p:cNvSpPr/>
            <p:nvPr/>
          </p:nvSpPr>
          <p:spPr>
            <a:xfrm>
              <a:off x="8346775" y="4158254"/>
              <a:ext cx="863847" cy="985207"/>
            </a:xfrm>
            <a:custGeom>
              <a:rect b="b" l="l" r="r" t="t"/>
              <a:pathLst>
                <a:path extrusionOk="0" h="23435" w="20547">
                  <a:moveTo>
                    <a:pt x="20546" y="0"/>
                  </a:moveTo>
                  <a:cubicBezTo>
                    <a:pt x="17408" y="1564"/>
                    <a:pt x="13933" y="2717"/>
                    <a:pt x="11563" y="5286"/>
                  </a:cubicBezTo>
                  <a:cubicBezTo>
                    <a:pt x="8579" y="8525"/>
                    <a:pt x="8020" y="13274"/>
                    <a:pt x="5938" y="17154"/>
                  </a:cubicBezTo>
                  <a:cubicBezTo>
                    <a:pt x="4560" y="19723"/>
                    <a:pt x="2484" y="21914"/>
                    <a:pt x="0" y="23435"/>
                  </a:cubicBezTo>
                  <a:lnTo>
                    <a:pt x="20546" y="23435"/>
                  </a:lnTo>
                  <a:lnTo>
                    <a:pt x="20546" y="0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9"/>
            <p:cNvSpPr/>
            <p:nvPr/>
          </p:nvSpPr>
          <p:spPr>
            <a:xfrm>
              <a:off x="8647488" y="4830843"/>
              <a:ext cx="486936" cy="312651"/>
            </a:xfrm>
            <a:custGeom>
              <a:rect b="b" l="l" r="r" t="t"/>
              <a:pathLst>
                <a:path extrusionOk="0" h="7437" w="11582">
                  <a:moveTo>
                    <a:pt x="10748" y="0"/>
                  </a:moveTo>
                  <a:cubicBezTo>
                    <a:pt x="10295" y="0"/>
                    <a:pt x="9840" y="41"/>
                    <a:pt x="9402" y="107"/>
                  </a:cubicBezTo>
                  <a:cubicBezTo>
                    <a:pt x="5454" y="690"/>
                    <a:pt x="970" y="3296"/>
                    <a:pt x="0" y="7437"/>
                  </a:cubicBezTo>
                  <a:lnTo>
                    <a:pt x="11581" y="7437"/>
                  </a:lnTo>
                  <a:lnTo>
                    <a:pt x="11581" y="50"/>
                  </a:lnTo>
                  <a:cubicBezTo>
                    <a:pt x="11307" y="16"/>
                    <a:pt x="11028" y="0"/>
                    <a:pt x="10748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9"/>
            <p:cNvSpPr/>
            <p:nvPr/>
          </p:nvSpPr>
          <p:spPr>
            <a:xfrm>
              <a:off x="8270168" y="4723678"/>
              <a:ext cx="48475" cy="48472"/>
            </a:xfrm>
            <a:custGeom>
              <a:rect b="b" l="l" r="r" t="t"/>
              <a:pathLst>
                <a:path extrusionOk="0" h="1153" w="1153">
                  <a:moveTo>
                    <a:pt x="576" y="1"/>
                  </a:moveTo>
                  <a:cubicBezTo>
                    <a:pt x="258" y="1"/>
                    <a:pt x="0" y="258"/>
                    <a:pt x="0" y="577"/>
                  </a:cubicBezTo>
                  <a:cubicBezTo>
                    <a:pt x="0" y="895"/>
                    <a:pt x="258" y="1153"/>
                    <a:pt x="576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9"/>
            <p:cNvSpPr/>
            <p:nvPr/>
          </p:nvSpPr>
          <p:spPr>
            <a:xfrm>
              <a:off x="8369010" y="4106206"/>
              <a:ext cx="48475" cy="48304"/>
            </a:xfrm>
            <a:custGeom>
              <a:rect b="b" l="l" r="r" t="t"/>
              <a:pathLst>
                <a:path extrusionOk="0" h="1149" w="1153">
                  <a:moveTo>
                    <a:pt x="577" y="0"/>
                  </a:moveTo>
                  <a:cubicBezTo>
                    <a:pt x="258" y="0"/>
                    <a:pt x="1" y="258"/>
                    <a:pt x="1" y="573"/>
                  </a:cubicBezTo>
                  <a:cubicBezTo>
                    <a:pt x="1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3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9"/>
            <p:cNvSpPr/>
            <p:nvPr/>
          </p:nvSpPr>
          <p:spPr>
            <a:xfrm>
              <a:off x="8470418" y="4119408"/>
              <a:ext cx="33298" cy="33296"/>
            </a:xfrm>
            <a:custGeom>
              <a:rect b="b" l="l" r="r" t="t"/>
              <a:pathLst>
                <a:path extrusionOk="0" h="792" w="792">
                  <a:moveTo>
                    <a:pt x="398" y="1"/>
                  </a:moveTo>
                  <a:cubicBezTo>
                    <a:pt x="180" y="1"/>
                    <a:pt x="1" y="176"/>
                    <a:pt x="1" y="395"/>
                  </a:cubicBezTo>
                  <a:cubicBezTo>
                    <a:pt x="1" y="613"/>
                    <a:pt x="180" y="792"/>
                    <a:pt x="398" y="792"/>
                  </a:cubicBezTo>
                  <a:cubicBezTo>
                    <a:pt x="616" y="792"/>
                    <a:pt x="792" y="613"/>
                    <a:pt x="792" y="395"/>
                  </a:cubicBezTo>
                  <a:cubicBezTo>
                    <a:pt x="792" y="176"/>
                    <a:pt x="616" y="1"/>
                    <a:pt x="398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9"/>
            <p:cNvSpPr/>
            <p:nvPr/>
          </p:nvSpPr>
          <p:spPr>
            <a:xfrm>
              <a:off x="8795282" y="4059540"/>
              <a:ext cx="33129" cy="33296"/>
            </a:xfrm>
            <a:custGeom>
              <a:rect b="b" l="l" r="r" t="t"/>
              <a:pathLst>
                <a:path extrusionOk="0" h="792" w="788">
                  <a:moveTo>
                    <a:pt x="394" y="1"/>
                  </a:moveTo>
                  <a:cubicBezTo>
                    <a:pt x="176" y="1"/>
                    <a:pt x="0" y="180"/>
                    <a:pt x="0" y="398"/>
                  </a:cubicBezTo>
                  <a:cubicBezTo>
                    <a:pt x="0" y="616"/>
                    <a:pt x="176" y="792"/>
                    <a:pt x="394" y="792"/>
                  </a:cubicBezTo>
                  <a:cubicBezTo>
                    <a:pt x="612" y="792"/>
                    <a:pt x="788" y="616"/>
                    <a:pt x="788" y="398"/>
                  </a:cubicBezTo>
                  <a:cubicBezTo>
                    <a:pt x="788" y="180"/>
                    <a:pt x="612" y="1"/>
                    <a:pt x="394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9"/>
            <p:cNvSpPr/>
            <p:nvPr/>
          </p:nvSpPr>
          <p:spPr>
            <a:xfrm>
              <a:off x="8270171" y="4962909"/>
              <a:ext cx="48475" cy="48514"/>
            </a:xfrm>
            <a:custGeom>
              <a:rect b="b" l="l" r="r" t="t"/>
              <a:pathLst>
                <a:path extrusionOk="0" h="1154" w="1153">
                  <a:moveTo>
                    <a:pt x="577" y="1"/>
                  </a:moveTo>
                  <a:cubicBezTo>
                    <a:pt x="258" y="1"/>
                    <a:pt x="1" y="258"/>
                    <a:pt x="1" y="577"/>
                  </a:cubicBezTo>
                  <a:cubicBezTo>
                    <a:pt x="1" y="895"/>
                    <a:pt x="258" y="1153"/>
                    <a:pt x="577" y="1153"/>
                  </a:cubicBezTo>
                  <a:cubicBezTo>
                    <a:pt x="895" y="1153"/>
                    <a:pt x="1153" y="895"/>
                    <a:pt x="1153" y="577"/>
                  </a:cubicBezTo>
                  <a:cubicBezTo>
                    <a:pt x="1153" y="258"/>
                    <a:pt x="895" y="1"/>
                    <a:pt x="577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9"/>
            <p:cNvSpPr/>
            <p:nvPr/>
          </p:nvSpPr>
          <p:spPr>
            <a:xfrm>
              <a:off x="8539788" y="4278326"/>
              <a:ext cx="48475" cy="48346"/>
            </a:xfrm>
            <a:custGeom>
              <a:rect b="b" l="l" r="r" t="t"/>
              <a:pathLst>
                <a:path extrusionOk="0" h="1150" w="1153">
                  <a:moveTo>
                    <a:pt x="577" y="0"/>
                  </a:moveTo>
                  <a:cubicBezTo>
                    <a:pt x="258" y="0"/>
                    <a:pt x="0" y="258"/>
                    <a:pt x="0" y="576"/>
                  </a:cubicBezTo>
                  <a:cubicBezTo>
                    <a:pt x="0" y="891"/>
                    <a:pt x="258" y="1149"/>
                    <a:pt x="577" y="1149"/>
                  </a:cubicBezTo>
                  <a:cubicBezTo>
                    <a:pt x="895" y="1149"/>
                    <a:pt x="1153" y="891"/>
                    <a:pt x="1153" y="576"/>
                  </a:cubicBezTo>
                  <a:cubicBezTo>
                    <a:pt x="1153" y="258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9"/>
            <p:cNvSpPr/>
            <p:nvPr/>
          </p:nvSpPr>
          <p:spPr>
            <a:xfrm>
              <a:off x="8175767" y="4837223"/>
              <a:ext cx="88499" cy="80549"/>
            </a:xfrm>
            <a:custGeom>
              <a:rect b="b" l="l" r="r" t="t"/>
              <a:pathLst>
                <a:path extrusionOk="0" h="1916" w="2105">
                  <a:moveTo>
                    <a:pt x="1054" y="0"/>
                  </a:moveTo>
                  <a:cubicBezTo>
                    <a:pt x="809" y="0"/>
                    <a:pt x="564" y="93"/>
                    <a:pt x="376" y="280"/>
                  </a:cubicBezTo>
                  <a:cubicBezTo>
                    <a:pt x="0" y="655"/>
                    <a:pt x="0" y="1260"/>
                    <a:pt x="376" y="1636"/>
                  </a:cubicBezTo>
                  <a:cubicBezTo>
                    <a:pt x="564" y="1822"/>
                    <a:pt x="809" y="1915"/>
                    <a:pt x="1054" y="1915"/>
                  </a:cubicBezTo>
                  <a:cubicBezTo>
                    <a:pt x="1299" y="1915"/>
                    <a:pt x="1543" y="1822"/>
                    <a:pt x="1729" y="1636"/>
                  </a:cubicBezTo>
                  <a:cubicBezTo>
                    <a:pt x="2105" y="1260"/>
                    <a:pt x="2105" y="655"/>
                    <a:pt x="1729" y="280"/>
                  </a:cubicBezTo>
                  <a:cubicBezTo>
                    <a:pt x="1543" y="93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9"/>
            <p:cNvSpPr/>
            <p:nvPr/>
          </p:nvSpPr>
          <p:spPr>
            <a:xfrm>
              <a:off x="8594333" y="4470830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9"/>
            <p:cNvSpPr/>
            <p:nvPr/>
          </p:nvSpPr>
          <p:spPr>
            <a:xfrm>
              <a:off x="8619370" y="4892855"/>
              <a:ext cx="88499" cy="80465"/>
            </a:xfrm>
            <a:custGeom>
              <a:rect b="b" l="l" r="r" t="t"/>
              <a:pathLst>
                <a:path extrusionOk="0" h="1914" w="2105">
                  <a:moveTo>
                    <a:pt x="1054" y="0"/>
                  </a:moveTo>
                  <a:cubicBezTo>
                    <a:pt x="809" y="0"/>
                    <a:pt x="564" y="94"/>
                    <a:pt x="376" y="282"/>
                  </a:cubicBezTo>
                  <a:cubicBezTo>
                    <a:pt x="0" y="654"/>
                    <a:pt x="0" y="1259"/>
                    <a:pt x="376" y="1635"/>
                  </a:cubicBezTo>
                  <a:cubicBezTo>
                    <a:pt x="564" y="1821"/>
                    <a:pt x="809" y="1914"/>
                    <a:pt x="1054" y="1914"/>
                  </a:cubicBezTo>
                  <a:cubicBezTo>
                    <a:pt x="1299" y="1914"/>
                    <a:pt x="1543" y="1821"/>
                    <a:pt x="1729" y="1635"/>
                  </a:cubicBezTo>
                  <a:cubicBezTo>
                    <a:pt x="2105" y="1259"/>
                    <a:pt x="2105" y="654"/>
                    <a:pt x="1729" y="282"/>
                  </a:cubicBezTo>
                  <a:cubicBezTo>
                    <a:pt x="1543" y="94"/>
                    <a:pt x="1299" y="0"/>
                    <a:pt x="1054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" name="Google Shape;384;p19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460" y="13990"/>
                  <a:pt x="4356" y="14108"/>
                  <a:pt x="4238" y="14215"/>
                </a:cubicBezTo>
                <a:cubicBezTo>
                  <a:pt x="3976" y="14452"/>
                  <a:pt x="3672" y="14623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23413" y="15636"/>
                </a:lnTo>
                <a:lnTo>
                  <a:pt x="23413" y="0"/>
                </a:ln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19"/>
          <p:cNvSpPr/>
          <p:nvPr/>
        </p:nvSpPr>
        <p:spPr>
          <a:xfrm rot="10800000">
            <a:off x="-350258" y="-183939"/>
            <a:ext cx="2478372" cy="1655176"/>
          </a:xfrm>
          <a:custGeom>
            <a:rect b="b" l="l" r="r" t="t"/>
            <a:pathLst>
              <a:path extrusionOk="0" h="15637" w="23414">
                <a:moveTo>
                  <a:pt x="20178" y="0"/>
                </a:moveTo>
                <a:cubicBezTo>
                  <a:pt x="20063" y="108"/>
                  <a:pt x="19956" y="219"/>
                  <a:pt x="19852" y="344"/>
                </a:cubicBezTo>
                <a:cubicBezTo>
                  <a:pt x="19455" y="831"/>
                  <a:pt x="19208" y="1428"/>
                  <a:pt x="18857" y="1954"/>
                </a:cubicBezTo>
                <a:cubicBezTo>
                  <a:pt x="18510" y="2480"/>
                  <a:pt x="18002" y="2967"/>
                  <a:pt x="17372" y="3028"/>
                </a:cubicBezTo>
                <a:cubicBezTo>
                  <a:pt x="17319" y="3034"/>
                  <a:pt x="17265" y="3036"/>
                  <a:pt x="17211" y="3036"/>
                </a:cubicBezTo>
                <a:cubicBezTo>
                  <a:pt x="16771" y="3036"/>
                  <a:pt x="16318" y="2868"/>
                  <a:pt x="15889" y="2868"/>
                </a:cubicBezTo>
                <a:cubicBezTo>
                  <a:pt x="15734" y="2868"/>
                  <a:pt x="15583" y="2890"/>
                  <a:pt x="15436" y="2949"/>
                </a:cubicBezTo>
                <a:cubicBezTo>
                  <a:pt x="14820" y="3200"/>
                  <a:pt x="14627" y="3955"/>
                  <a:pt x="14255" y="4506"/>
                </a:cubicBezTo>
                <a:cubicBezTo>
                  <a:pt x="13893" y="5039"/>
                  <a:pt x="13303" y="5411"/>
                  <a:pt x="12669" y="5512"/>
                </a:cubicBezTo>
                <a:cubicBezTo>
                  <a:pt x="12236" y="5580"/>
                  <a:pt x="11793" y="5526"/>
                  <a:pt x="11363" y="5608"/>
                </a:cubicBezTo>
                <a:cubicBezTo>
                  <a:pt x="10522" y="5769"/>
                  <a:pt x="9817" y="6492"/>
                  <a:pt x="9681" y="7340"/>
                </a:cubicBezTo>
                <a:cubicBezTo>
                  <a:pt x="9545" y="8171"/>
                  <a:pt x="9914" y="9012"/>
                  <a:pt x="9842" y="9849"/>
                </a:cubicBezTo>
                <a:cubicBezTo>
                  <a:pt x="9771" y="10758"/>
                  <a:pt x="9144" y="11599"/>
                  <a:pt x="8296" y="11929"/>
                </a:cubicBezTo>
                <a:cubicBezTo>
                  <a:pt x="7441" y="12261"/>
                  <a:pt x="6414" y="12111"/>
                  <a:pt x="5651" y="12623"/>
                </a:cubicBezTo>
                <a:cubicBezTo>
                  <a:pt x="5637" y="12634"/>
                  <a:pt x="5626" y="12641"/>
                  <a:pt x="5612" y="12651"/>
                </a:cubicBezTo>
                <a:cubicBezTo>
                  <a:pt x="5526" y="12719"/>
                  <a:pt x="5447" y="12809"/>
                  <a:pt x="5376" y="12916"/>
                </a:cubicBezTo>
                <a:cubicBezTo>
                  <a:pt x="5140" y="13263"/>
                  <a:pt x="4864" y="13582"/>
                  <a:pt x="4560" y="13865"/>
                </a:cubicBezTo>
                <a:cubicBezTo>
                  <a:pt x="4191" y="14208"/>
                  <a:pt x="3783" y="14502"/>
                  <a:pt x="3343" y="14742"/>
                </a:cubicBezTo>
                <a:cubicBezTo>
                  <a:pt x="2742" y="15067"/>
                  <a:pt x="2083" y="15293"/>
                  <a:pt x="1400" y="15407"/>
                </a:cubicBezTo>
                <a:lnTo>
                  <a:pt x="0" y="15636"/>
                </a:lnTo>
                <a:lnTo>
                  <a:pt x="4839" y="15636"/>
                </a:lnTo>
                <a:cubicBezTo>
                  <a:pt x="5064" y="15321"/>
                  <a:pt x="5254" y="14974"/>
                  <a:pt x="5412" y="14616"/>
                </a:cubicBezTo>
                <a:cubicBezTo>
                  <a:pt x="5694" y="13972"/>
                  <a:pt x="6006" y="13228"/>
                  <a:pt x="6700" y="12938"/>
                </a:cubicBezTo>
                <a:cubicBezTo>
                  <a:pt x="6963" y="12828"/>
                  <a:pt x="7245" y="12802"/>
                  <a:pt x="7532" y="12802"/>
                </a:cubicBezTo>
                <a:cubicBezTo>
                  <a:pt x="7779" y="12802"/>
                  <a:pt x="8029" y="12821"/>
                  <a:pt x="8276" y="12821"/>
                </a:cubicBezTo>
                <a:cubicBezTo>
                  <a:pt x="8311" y="12821"/>
                  <a:pt x="8347" y="12821"/>
                  <a:pt x="8382" y="12820"/>
                </a:cubicBezTo>
                <a:cubicBezTo>
                  <a:pt x="9760" y="12777"/>
                  <a:pt x="11127" y="11725"/>
                  <a:pt x="11245" y="10350"/>
                </a:cubicBezTo>
                <a:cubicBezTo>
                  <a:pt x="11292" y="9810"/>
                  <a:pt x="11152" y="9269"/>
                  <a:pt x="11120" y="8729"/>
                </a:cubicBezTo>
                <a:cubicBezTo>
                  <a:pt x="11084" y="8185"/>
                  <a:pt x="11181" y="7584"/>
                  <a:pt x="11592" y="7226"/>
                </a:cubicBezTo>
                <a:cubicBezTo>
                  <a:pt x="11989" y="6879"/>
                  <a:pt x="12566" y="6854"/>
                  <a:pt x="13085" y="6743"/>
                </a:cubicBezTo>
                <a:cubicBezTo>
                  <a:pt x="14180" y="6507"/>
                  <a:pt x="15164" y="5794"/>
                  <a:pt x="15722" y="4825"/>
                </a:cubicBezTo>
                <a:cubicBezTo>
                  <a:pt x="15822" y="4649"/>
                  <a:pt x="15915" y="4467"/>
                  <a:pt x="16055" y="4320"/>
                </a:cubicBezTo>
                <a:cubicBezTo>
                  <a:pt x="16527" y="3830"/>
                  <a:pt x="17336" y="3980"/>
                  <a:pt x="17991" y="3790"/>
                </a:cubicBezTo>
                <a:cubicBezTo>
                  <a:pt x="18990" y="3500"/>
                  <a:pt x="19534" y="2459"/>
                  <a:pt x="20271" y="1729"/>
                </a:cubicBezTo>
                <a:cubicBezTo>
                  <a:pt x="21116" y="884"/>
                  <a:pt x="22229" y="448"/>
                  <a:pt x="23413" y="183"/>
                </a:cubicBezTo>
                <a:lnTo>
                  <a:pt x="23413" y="0"/>
                </a:ln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19"/>
          <p:cNvSpPr/>
          <p:nvPr/>
        </p:nvSpPr>
        <p:spPr>
          <a:xfrm rot="10800000">
            <a:off x="829806" y="519245"/>
            <a:ext cx="63404" cy="63298"/>
          </a:xfrm>
          <a:custGeom>
            <a:rect b="b" l="l" r="r" t="t"/>
            <a:pathLst>
              <a:path extrusionOk="0" h="598" w="599">
                <a:moveTo>
                  <a:pt x="301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8"/>
                  <a:pt x="301" y="598"/>
                </a:cubicBezTo>
                <a:cubicBezTo>
                  <a:pt x="466" y="598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19"/>
          <p:cNvSpPr/>
          <p:nvPr/>
        </p:nvSpPr>
        <p:spPr>
          <a:xfrm rot="10800000">
            <a:off x="290213" y="944084"/>
            <a:ext cx="63298" cy="63404"/>
          </a:xfrm>
          <a:custGeom>
            <a:rect b="b" l="l" r="r" t="t"/>
            <a:pathLst>
              <a:path extrusionOk="0" h="599" w="598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cubicBezTo>
                  <a:pt x="0" y="466"/>
                  <a:pt x="136" y="598"/>
                  <a:pt x="301" y="598"/>
                </a:cubicBezTo>
                <a:cubicBezTo>
                  <a:pt x="465" y="598"/>
                  <a:pt x="598" y="466"/>
                  <a:pt x="598" y="301"/>
                </a:cubicBezTo>
                <a:cubicBezTo>
                  <a:pt x="598" y="136"/>
                  <a:pt x="465" y="0"/>
                  <a:pt x="301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19"/>
          <p:cNvSpPr/>
          <p:nvPr/>
        </p:nvSpPr>
        <p:spPr>
          <a:xfrm rot="10800000">
            <a:off x="1349502" y="266263"/>
            <a:ext cx="41493" cy="40964"/>
          </a:xfrm>
          <a:custGeom>
            <a:rect b="b" l="l" r="r" t="t"/>
            <a:pathLst>
              <a:path extrusionOk="0" h="387" w="392">
                <a:moveTo>
                  <a:pt x="198" y="0"/>
                </a:moveTo>
                <a:cubicBezTo>
                  <a:pt x="90" y="0"/>
                  <a:pt x="1" y="86"/>
                  <a:pt x="1" y="193"/>
                </a:cubicBezTo>
                <a:cubicBezTo>
                  <a:pt x="1" y="301"/>
                  <a:pt x="90" y="387"/>
                  <a:pt x="198" y="387"/>
                </a:cubicBezTo>
                <a:cubicBezTo>
                  <a:pt x="305" y="387"/>
                  <a:pt x="391" y="301"/>
                  <a:pt x="391" y="193"/>
                </a:cubicBezTo>
                <a:cubicBezTo>
                  <a:pt x="391" y="86"/>
                  <a:pt x="305" y="0"/>
                  <a:pt x="198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19"/>
          <p:cNvSpPr/>
          <p:nvPr/>
        </p:nvSpPr>
        <p:spPr>
          <a:xfrm rot="10800000">
            <a:off x="719585" y="622951"/>
            <a:ext cx="41387" cy="41387"/>
          </a:xfrm>
          <a:custGeom>
            <a:rect b="b" l="l" r="r" t="t"/>
            <a:pathLst>
              <a:path extrusionOk="0" h="391" w="391">
                <a:moveTo>
                  <a:pt x="194" y="0"/>
                </a:moveTo>
                <a:cubicBezTo>
                  <a:pt x="86" y="0"/>
                  <a:pt x="1" y="90"/>
                  <a:pt x="1" y="197"/>
                </a:cubicBezTo>
                <a:cubicBezTo>
                  <a:pt x="1" y="305"/>
                  <a:pt x="86" y="390"/>
                  <a:pt x="194" y="390"/>
                </a:cubicBezTo>
                <a:cubicBezTo>
                  <a:pt x="301" y="390"/>
                  <a:pt x="391" y="305"/>
                  <a:pt x="391" y="197"/>
                </a:cubicBezTo>
                <a:cubicBezTo>
                  <a:pt x="391" y="90"/>
                  <a:pt x="301" y="0"/>
                  <a:pt x="194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19"/>
          <p:cNvSpPr/>
          <p:nvPr/>
        </p:nvSpPr>
        <p:spPr>
          <a:xfrm rot="10800000">
            <a:off x="1173024" y="318411"/>
            <a:ext cx="57265" cy="44034"/>
          </a:xfrm>
          <a:custGeom>
            <a:rect b="b" l="l" r="r" t="t"/>
            <a:pathLst>
              <a:path extrusionOk="0" h="416" w="541">
                <a:moveTo>
                  <a:pt x="272" y="1"/>
                </a:moveTo>
                <a:cubicBezTo>
                  <a:pt x="0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19"/>
          <p:cNvSpPr/>
          <p:nvPr/>
        </p:nvSpPr>
        <p:spPr>
          <a:xfrm rot="10800000">
            <a:off x="372900" y="1209237"/>
            <a:ext cx="57265" cy="44139"/>
          </a:xfrm>
          <a:custGeom>
            <a:rect b="b" l="l" r="r" t="t"/>
            <a:pathLst>
              <a:path extrusionOk="0" h="417" w="541">
                <a:moveTo>
                  <a:pt x="272" y="1"/>
                </a:moveTo>
                <a:cubicBezTo>
                  <a:pt x="4" y="1"/>
                  <a:pt x="0" y="416"/>
                  <a:pt x="272" y="416"/>
                </a:cubicBezTo>
                <a:cubicBezTo>
                  <a:pt x="541" y="416"/>
                  <a:pt x="541" y="1"/>
                  <a:pt x="27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19"/>
          <p:cNvSpPr/>
          <p:nvPr/>
        </p:nvSpPr>
        <p:spPr>
          <a:xfrm rot="10800000">
            <a:off x="293233" y="1233866"/>
            <a:ext cx="57265" cy="44034"/>
          </a:xfrm>
          <a:custGeom>
            <a:rect b="b" l="l" r="r" t="t"/>
            <a:pathLst>
              <a:path extrusionOk="0" h="416" w="541">
                <a:moveTo>
                  <a:pt x="269" y="1"/>
                </a:moveTo>
                <a:cubicBezTo>
                  <a:pt x="0" y="1"/>
                  <a:pt x="0" y="416"/>
                  <a:pt x="269" y="416"/>
                </a:cubicBezTo>
                <a:cubicBezTo>
                  <a:pt x="541" y="416"/>
                  <a:pt x="541" y="1"/>
                  <a:pt x="269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19"/>
          <p:cNvSpPr/>
          <p:nvPr/>
        </p:nvSpPr>
        <p:spPr>
          <a:xfrm rot="10800000">
            <a:off x="1166819" y="425480"/>
            <a:ext cx="89867" cy="69438"/>
          </a:xfrm>
          <a:custGeom>
            <a:rect b="b" l="l" r="r" t="t"/>
            <a:pathLst>
              <a:path extrusionOk="0" h="656" w="849">
                <a:moveTo>
                  <a:pt x="423" y="1"/>
                </a:moveTo>
                <a:cubicBezTo>
                  <a:pt x="4" y="1"/>
                  <a:pt x="1" y="656"/>
                  <a:pt x="423" y="656"/>
                </a:cubicBezTo>
                <a:cubicBezTo>
                  <a:pt x="849" y="656"/>
                  <a:pt x="849" y="1"/>
                  <a:pt x="423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19"/>
          <p:cNvSpPr/>
          <p:nvPr/>
        </p:nvSpPr>
        <p:spPr>
          <a:xfrm rot="10800000">
            <a:off x="760986" y="9410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19"/>
          <p:cNvSpPr/>
          <p:nvPr/>
        </p:nvSpPr>
        <p:spPr>
          <a:xfrm rot="-1173301">
            <a:off x="-489278" y="-282637"/>
            <a:ext cx="1622266" cy="1138770"/>
          </a:xfrm>
          <a:custGeom>
            <a:rect b="b" l="l" r="r" t="t"/>
            <a:pathLst>
              <a:path extrusionOk="0" h="14037" w="19996">
                <a:moveTo>
                  <a:pt x="0" y="1"/>
                </a:moveTo>
                <a:lnTo>
                  <a:pt x="0" y="14037"/>
                </a:lnTo>
                <a:cubicBezTo>
                  <a:pt x="711" y="12974"/>
                  <a:pt x="1665" y="12656"/>
                  <a:pt x="2691" y="12656"/>
                </a:cubicBezTo>
                <a:cubicBezTo>
                  <a:pt x="4211" y="12656"/>
                  <a:pt x="5890" y="13353"/>
                  <a:pt x="7171" y="13353"/>
                </a:cubicBezTo>
                <a:cubicBezTo>
                  <a:pt x="7306" y="13353"/>
                  <a:pt x="7437" y="13346"/>
                  <a:pt x="7562" y="13328"/>
                </a:cubicBezTo>
                <a:cubicBezTo>
                  <a:pt x="11531" y="12788"/>
                  <a:pt x="9939" y="8662"/>
                  <a:pt x="14971" y="8615"/>
                </a:cubicBezTo>
                <a:cubicBezTo>
                  <a:pt x="19111" y="8576"/>
                  <a:pt x="18829" y="6625"/>
                  <a:pt x="17773" y="3444"/>
                </a:cubicBezTo>
                <a:cubicBezTo>
                  <a:pt x="16713" y="262"/>
                  <a:pt x="19995" y="1"/>
                  <a:pt x="19995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19"/>
          <p:cNvSpPr/>
          <p:nvPr/>
        </p:nvSpPr>
        <p:spPr>
          <a:xfrm rot="10800000">
            <a:off x="227586" y="636264"/>
            <a:ext cx="89549" cy="69438"/>
          </a:xfrm>
          <a:custGeom>
            <a:rect b="b" l="l" r="r" t="t"/>
            <a:pathLst>
              <a:path extrusionOk="0" h="656" w="846">
                <a:moveTo>
                  <a:pt x="423" y="0"/>
                </a:moveTo>
                <a:cubicBezTo>
                  <a:pt x="1" y="0"/>
                  <a:pt x="1" y="655"/>
                  <a:pt x="423" y="655"/>
                </a:cubicBezTo>
                <a:cubicBezTo>
                  <a:pt x="846" y="655"/>
                  <a:pt x="846" y="0"/>
                  <a:pt x="423" y="0"/>
                </a:cubicBez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97" name="Google Shape;397;p19"/>
          <p:cNvCxnSpPr/>
          <p:nvPr/>
        </p:nvCxnSpPr>
        <p:spPr>
          <a:xfrm>
            <a:off x="6038277" y="1507875"/>
            <a:ext cx="1939500" cy="0"/>
          </a:xfrm>
          <a:prstGeom prst="straightConnector1">
            <a:avLst/>
          </a:prstGeom>
          <a:noFill/>
          <a:ln cap="rnd" cmpd="sng" w="19050">
            <a:solidFill>
              <a:srgbClr val="F145AB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3 columns slide">
  <p:cSld name="TITLE_AND_TWO_COLUMNS_1_2"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20"/>
          <p:cNvSpPr/>
          <p:nvPr/>
        </p:nvSpPr>
        <p:spPr>
          <a:xfrm>
            <a:off x="8157030" y="4494428"/>
            <a:ext cx="986971" cy="649065"/>
          </a:xfrm>
          <a:custGeom>
            <a:rect b="b" l="l" r="r" t="t"/>
            <a:pathLst>
              <a:path extrusionOk="0" h="5663" w="8611">
                <a:moveTo>
                  <a:pt x="8611" y="1"/>
                </a:moveTo>
                <a:cubicBezTo>
                  <a:pt x="5830" y="541"/>
                  <a:pt x="3171" y="1883"/>
                  <a:pt x="1292" y="3995"/>
                </a:cubicBezTo>
                <a:cubicBezTo>
                  <a:pt x="823" y="4521"/>
                  <a:pt x="408" y="5086"/>
                  <a:pt x="0" y="5663"/>
                </a:cubicBezTo>
                <a:lnTo>
                  <a:pt x="8611" y="5663"/>
                </a:lnTo>
                <a:lnTo>
                  <a:pt x="8611" y="1"/>
                </a:ln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0"/>
          <p:cNvSpPr txBox="1"/>
          <p:nvPr>
            <p:ph idx="1" type="subTitle"/>
          </p:nvPr>
        </p:nvSpPr>
        <p:spPr>
          <a:xfrm>
            <a:off x="872604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401" name="Google Shape;401;p20"/>
          <p:cNvSpPr txBox="1"/>
          <p:nvPr>
            <p:ph idx="2" type="subTitle"/>
          </p:nvPr>
        </p:nvSpPr>
        <p:spPr>
          <a:xfrm>
            <a:off x="872604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02" name="Google Shape;402;p20"/>
          <p:cNvSpPr txBox="1"/>
          <p:nvPr>
            <p:ph idx="3" type="subTitle"/>
          </p:nvPr>
        </p:nvSpPr>
        <p:spPr>
          <a:xfrm>
            <a:off x="36057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403" name="Google Shape;403;p20"/>
          <p:cNvSpPr txBox="1"/>
          <p:nvPr>
            <p:ph idx="4" type="subTitle"/>
          </p:nvPr>
        </p:nvSpPr>
        <p:spPr>
          <a:xfrm>
            <a:off x="36057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04" name="Google Shape;404;p20"/>
          <p:cNvSpPr txBox="1"/>
          <p:nvPr>
            <p:ph idx="5" type="subTitle"/>
          </p:nvPr>
        </p:nvSpPr>
        <p:spPr>
          <a:xfrm>
            <a:off x="63388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405" name="Google Shape;405;p20"/>
          <p:cNvSpPr txBox="1"/>
          <p:nvPr>
            <p:ph idx="6" type="subTitle"/>
          </p:nvPr>
        </p:nvSpPr>
        <p:spPr>
          <a:xfrm>
            <a:off x="63388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406" name="Google Shape;406;p20"/>
          <p:cNvCxnSpPr/>
          <p:nvPr/>
        </p:nvCxnSpPr>
        <p:spPr>
          <a:xfrm>
            <a:off x="3214100" y="2581275"/>
            <a:ext cx="0" cy="1961100"/>
          </a:xfrm>
          <a:prstGeom prst="straightConnector1">
            <a:avLst/>
          </a:prstGeom>
          <a:noFill/>
          <a:ln cap="rnd" cmpd="sng" w="19050">
            <a:solidFill>
              <a:srgbClr val="8868CC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407" name="Google Shape;407;p20"/>
          <p:cNvCxnSpPr/>
          <p:nvPr/>
        </p:nvCxnSpPr>
        <p:spPr>
          <a:xfrm>
            <a:off x="5912025" y="2586525"/>
            <a:ext cx="0" cy="1950600"/>
          </a:xfrm>
          <a:prstGeom prst="straightConnector1">
            <a:avLst/>
          </a:prstGeom>
          <a:noFill/>
          <a:ln cap="rnd" cmpd="sng" w="19050">
            <a:solidFill>
              <a:srgbClr val="8868CC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7D245C"/>
        </a:solidFill>
      </p:bgPr>
    </p:bg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21"/>
          <p:cNvSpPr/>
          <p:nvPr/>
        </p:nvSpPr>
        <p:spPr>
          <a:xfrm>
            <a:off x="-18757" y="-21387"/>
            <a:ext cx="4954976" cy="5186266"/>
          </a:xfrm>
          <a:custGeom>
            <a:rect b="b" l="l" r="r" t="t"/>
            <a:pathLst>
              <a:path extrusionOk="0" h="30361" w="29007">
                <a:moveTo>
                  <a:pt x="0" y="1"/>
                </a:moveTo>
                <a:lnTo>
                  <a:pt x="0" y="30360"/>
                </a:lnTo>
                <a:lnTo>
                  <a:pt x="15547" y="30360"/>
                </a:lnTo>
                <a:cubicBezTo>
                  <a:pt x="15471" y="30274"/>
                  <a:pt x="15393" y="30192"/>
                  <a:pt x="15318" y="30106"/>
                </a:cubicBezTo>
                <a:cubicBezTo>
                  <a:pt x="13861" y="28420"/>
                  <a:pt x="13081" y="26234"/>
                  <a:pt x="12769" y="24029"/>
                </a:cubicBezTo>
                <a:cubicBezTo>
                  <a:pt x="12365" y="21159"/>
                  <a:pt x="12744" y="18110"/>
                  <a:pt x="14230" y="15619"/>
                </a:cubicBezTo>
                <a:cubicBezTo>
                  <a:pt x="15897" y="12827"/>
                  <a:pt x="18746" y="10995"/>
                  <a:pt x="21448" y="9184"/>
                </a:cubicBezTo>
                <a:cubicBezTo>
                  <a:pt x="24154" y="7377"/>
                  <a:pt x="26924" y="5355"/>
                  <a:pt x="28273" y="2399"/>
                </a:cubicBezTo>
                <a:cubicBezTo>
                  <a:pt x="28624" y="1629"/>
                  <a:pt x="28864" y="824"/>
                  <a:pt x="29007" y="1"/>
                </a:cubicBezTo>
                <a:close/>
              </a:path>
            </a:pathLst>
          </a:custGeom>
          <a:solidFill>
            <a:srgbClr val="982A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21"/>
          <p:cNvSpPr/>
          <p:nvPr/>
        </p:nvSpPr>
        <p:spPr>
          <a:xfrm>
            <a:off x="-18757" y="-21387"/>
            <a:ext cx="2617304" cy="1219826"/>
          </a:xfrm>
          <a:custGeom>
            <a:rect b="b" l="l" r="r" t="t"/>
            <a:pathLst>
              <a:path extrusionOk="0" h="7141" w="15322">
                <a:moveTo>
                  <a:pt x="0" y="1"/>
                </a:moveTo>
                <a:lnTo>
                  <a:pt x="0" y="7141"/>
                </a:lnTo>
                <a:cubicBezTo>
                  <a:pt x="143" y="7141"/>
                  <a:pt x="290" y="7137"/>
                  <a:pt x="433" y="7133"/>
                </a:cubicBezTo>
                <a:cubicBezTo>
                  <a:pt x="3686" y="7076"/>
                  <a:pt x="6997" y="6579"/>
                  <a:pt x="9903" y="5111"/>
                </a:cubicBezTo>
                <a:cubicBezTo>
                  <a:pt x="12150" y="3977"/>
                  <a:pt x="14140" y="2202"/>
                  <a:pt x="15321" y="1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21"/>
          <p:cNvSpPr/>
          <p:nvPr/>
        </p:nvSpPr>
        <p:spPr>
          <a:xfrm>
            <a:off x="270956" y="3629060"/>
            <a:ext cx="1183099" cy="1183099"/>
          </a:xfrm>
          <a:custGeom>
            <a:rect b="b" l="l" r="r" t="t"/>
            <a:pathLst>
              <a:path extrusionOk="0" h="6926" w="6926">
                <a:moveTo>
                  <a:pt x="3461" y="0"/>
                </a:moveTo>
                <a:cubicBezTo>
                  <a:pt x="1550" y="0"/>
                  <a:pt x="0" y="1550"/>
                  <a:pt x="0" y="3461"/>
                </a:cubicBezTo>
                <a:cubicBezTo>
                  <a:pt x="0" y="5375"/>
                  <a:pt x="1550" y="6925"/>
                  <a:pt x="3461" y="6925"/>
                </a:cubicBezTo>
                <a:cubicBezTo>
                  <a:pt x="5372" y="6925"/>
                  <a:pt x="6926" y="5375"/>
                  <a:pt x="6926" y="3461"/>
                </a:cubicBezTo>
                <a:cubicBezTo>
                  <a:pt x="6926" y="1550"/>
                  <a:pt x="5372" y="0"/>
                  <a:pt x="3461" y="0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21"/>
          <p:cNvSpPr/>
          <p:nvPr/>
        </p:nvSpPr>
        <p:spPr>
          <a:xfrm>
            <a:off x="7570798" y="3792741"/>
            <a:ext cx="851196" cy="851196"/>
          </a:xfrm>
          <a:custGeom>
            <a:rect b="b" l="l" r="r" t="t"/>
            <a:pathLst>
              <a:path extrusionOk="0" h="4983" w="4983">
                <a:moveTo>
                  <a:pt x="2491" y="1"/>
                </a:moveTo>
                <a:cubicBezTo>
                  <a:pt x="1114" y="1"/>
                  <a:pt x="1" y="1114"/>
                  <a:pt x="1" y="2492"/>
                </a:cubicBezTo>
                <a:cubicBezTo>
                  <a:pt x="1" y="3866"/>
                  <a:pt x="1114" y="4983"/>
                  <a:pt x="2491" y="4983"/>
                </a:cubicBezTo>
                <a:cubicBezTo>
                  <a:pt x="3866" y="4983"/>
                  <a:pt x="4982" y="3866"/>
                  <a:pt x="4982" y="2492"/>
                </a:cubicBezTo>
                <a:cubicBezTo>
                  <a:pt x="4982" y="1114"/>
                  <a:pt x="3866" y="1"/>
                  <a:pt x="2491" y="1"/>
                </a:cubicBezTo>
                <a:close/>
              </a:path>
            </a:pathLst>
          </a:custGeom>
          <a:solidFill>
            <a:srgbClr val="982A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21"/>
          <p:cNvSpPr txBox="1"/>
          <p:nvPr>
            <p:ph idx="1" type="subTitle"/>
          </p:nvPr>
        </p:nvSpPr>
        <p:spPr>
          <a:xfrm>
            <a:off x="424425" y="1198448"/>
            <a:ext cx="8295300" cy="210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rgbClr val="FFFFFF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9pPr>
          </a:lstStyle>
          <a:p/>
        </p:txBody>
      </p:sp>
      <p:sp>
        <p:nvSpPr>
          <p:cNvPr id="414" name="Google Shape;414;p21"/>
          <p:cNvSpPr txBox="1"/>
          <p:nvPr>
            <p:ph idx="2" type="subTitle"/>
          </p:nvPr>
        </p:nvSpPr>
        <p:spPr>
          <a:xfrm>
            <a:off x="1952543" y="3267450"/>
            <a:ext cx="52389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415" name="Google Shape;415;p21"/>
          <p:cNvCxnSpPr/>
          <p:nvPr/>
        </p:nvCxnSpPr>
        <p:spPr>
          <a:xfrm>
            <a:off x="3814350" y="3163028"/>
            <a:ext cx="1515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and subtitle">
  <p:cSld name="BIG_NUMBER_1_1">
    <p:bg>
      <p:bgPr>
        <a:solidFill>
          <a:srgbClr val="7D245C"/>
        </a:solidFill>
      </p:bgPr>
    </p:bg>
    <p:spTree>
      <p:nvGrpSpPr>
        <p:cNvPr id="416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22"/>
          <p:cNvSpPr/>
          <p:nvPr/>
        </p:nvSpPr>
        <p:spPr>
          <a:xfrm>
            <a:off x="-18757" y="-21387"/>
            <a:ext cx="4954976" cy="5186266"/>
          </a:xfrm>
          <a:custGeom>
            <a:rect b="b" l="l" r="r" t="t"/>
            <a:pathLst>
              <a:path extrusionOk="0" h="30361" w="29007">
                <a:moveTo>
                  <a:pt x="0" y="1"/>
                </a:moveTo>
                <a:lnTo>
                  <a:pt x="0" y="30360"/>
                </a:lnTo>
                <a:lnTo>
                  <a:pt x="15547" y="30360"/>
                </a:lnTo>
                <a:cubicBezTo>
                  <a:pt x="15471" y="30274"/>
                  <a:pt x="15393" y="30192"/>
                  <a:pt x="15318" y="30106"/>
                </a:cubicBezTo>
                <a:cubicBezTo>
                  <a:pt x="13861" y="28420"/>
                  <a:pt x="13081" y="26234"/>
                  <a:pt x="12769" y="24029"/>
                </a:cubicBezTo>
                <a:cubicBezTo>
                  <a:pt x="12365" y="21159"/>
                  <a:pt x="12744" y="18110"/>
                  <a:pt x="14230" y="15619"/>
                </a:cubicBezTo>
                <a:cubicBezTo>
                  <a:pt x="15897" y="12827"/>
                  <a:pt x="18746" y="10995"/>
                  <a:pt x="21448" y="9184"/>
                </a:cubicBezTo>
                <a:cubicBezTo>
                  <a:pt x="24154" y="7377"/>
                  <a:pt x="26924" y="5355"/>
                  <a:pt x="28273" y="2399"/>
                </a:cubicBezTo>
                <a:cubicBezTo>
                  <a:pt x="28624" y="1629"/>
                  <a:pt x="28864" y="824"/>
                  <a:pt x="29007" y="1"/>
                </a:cubicBezTo>
                <a:close/>
              </a:path>
            </a:pathLst>
          </a:custGeom>
          <a:solidFill>
            <a:srgbClr val="982A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22"/>
          <p:cNvSpPr/>
          <p:nvPr/>
        </p:nvSpPr>
        <p:spPr>
          <a:xfrm>
            <a:off x="-18757" y="-21387"/>
            <a:ext cx="2617304" cy="1219826"/>
          </a:xfrm>
          <a:custGeom>
            <a:rect b="b" l="l" r="r" t="t"/>
            <a:pathLst>
              <a:path extrusionOk="0" h="7141" w="15322">
                <a:moveTo>
                  <a:pt x="0" y="1"/>
                </a:moveTo>
                <a:lnTo>
                  <a:pt x="0" y="7141"/>
                </a:lnTo>
                <a:cubicBezTo>
                  <a:pt x="143" y="7141"/>
                  <a:pt x="290" y="7137"/>
                  <a:pt x="433" y="7133"/>
                </a:cubicBezTo>
                <a:cubicBezTo>
                  <a:pt x="3686" y="7076"/>
                  <a:pt x="6997" y="6579"/>
                  <a:pt x="9903" y="5111"/>
                </a:cubicBezTo>
                <a:cubicBezTo>
                  <a:pt x="12150" y="3977"/>
                  <a:pt x="14140" y="2202"/>
                  <a:pt x="15321" y="1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22"/>
          <p:cNvSpPr/>
          <p:nvPr/>
        </p:nvSpPr>
        <p:spPr>
          <a:xfrm>
            <a:off x="270956" y="3629060"/>
            <a:ext cx="1183099" cy="1183099"/>
          </a:xfrm>
          <a:custGeom>
            <a:rect b="b" l="l" r="r" t="t"/>
            <a:pathLst>
              <a:path extrusionOk="0" h="6926" w="6926">
                <a:moveTo>
                  <a:pt x="3461" y="0"/>
                </a:moveTo>
                <a:cubicBezTo>
                  <a:pt x="1550" y="0"/>
                  <a:pt x="0" y="1550"/>
                  <a:pt x="0" y="3461"/>
                </a:cubicBezTo>
                <a:cubicBezTo>
                  <a:pt x="0" y="5375"/>
                  <a:pt x="1550" y="6925"/>
                  <a:pt x="3461" y="6925"/>
                </a:cubicBezTo>
                <a:cubicBezTo>
                  <a:pt x="5372" y="6925"/>
                  <a:pt x="6926" y="5375"/>
                  <a:pt x="6926" y="3461"/>
                </a:cubicBezTo>
                <a:cubicBezTo>
                  <a:pt x="6926" y="1550"/>
                  <a:pt x="5372" y="0"/>
                  <a:pt x="3461" y="0"/>
                </a:cubicBezTo>
                <a:close/>
              </a:path>
            </a:pathLst>
          </a:custGeom>
          <a:solidFill>
            <a:srgbClr val="7D24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2"/>
          <p:cNvSpPr/>
          <p:nvPr/>
        </p:nvSpPr>
        <p:spPr>
          <a:xfrm>
            <a:off x="7570798" y="3792741"/>
            <a:ext cx="851196" cy="851196"/>
          </a:xfrm>
          <a:custGeom>
            <a:rect b="b" l="l" r="r" t="t"/>
            <a:pathLst>
              <a:path extrusionOk="0" h="4983" w="4983">
                <a:moveTo>
                  <a:pt x="2491" y="1"/>
                </a:moveTo>
                <a:cubicBezTo>
                  <a:pt x="1114" y="1"/>
                  <a:pt x="1" y="1114"/>
                  <a:pt x="1" y="2492"/>
                </a:cubicBezTo>
                <a:cubicBezTo>
                  <a:pt x="1" y="3866"/>
                  <a:pt x="1114" y="4983"/>
                  <a:pt x="2491" y="4983"/>
                </a:cubicBezTo>
                <a:cubicBezTo>
                  <a:pt x="3866" y="4983"/>
                  <a:pt x="4982" y="3866"/>
                  <a:pt x="4982" y="2492"/>
                </a:cubicBezTo>
                <a:cubicBezTo>
                  <a:pt x="4982" y="1114"/>
                  <a:pt x="3866" y="1"/>
                  <a:pt x="2491" y="1"/>
                </a:cubicBezTo>
                <a:close/>
              </a:path>
            </a:pathLst>
          </a:custGeom>
          <a:solidFill>
            <a:srgbClr val="982A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2"/>
          <p:cNvSpPr txBox="1"/>
          <p:nvPr>
            <p:ph hasCustomPrompt="1" type="title"/>
          </p:nvPr>
        </p:nvSpPr>
        <p:spPr>
          <a:xfrm>
            <a:off x="177150" y="1338838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2" name="Google Shape;422;p22"/>
          <p:cNvSpPr txBox="1"/>
          <p:nvPr>
            <p:ph idx="1" type="subTitle"/>
          </p:nvPr>
        </p:nvSpPr>
        <p:spPr>
          <a:xfrm>
            <a:off x="1279000" y="3193763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423" name="Google Shape;423;p22"/>
          <p:cNvCxnSpPr/>
          <p:nvPr/>
        </p:nvCxnSpPr>
        <p:spPr>
          <a:xfrm>
            <a:off x="3814350" y="3113875"/>
            <a:ext cx="1515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and subtitles">
  <p:cSld name="BIG_NUMBER_1_1_1">
    <p:bg>
      <p:bgPr>
        <a:solidFill>
          <a:srgbClr val="423A9C"/>
        </a:solidFill>
      </p:bgPr>
    </p:bg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23"/>
          <p:cNvSpPr/>
          <p:nvPr/>
        </p:nvSpPr>
        <p:spPr>
          <a:xfrm>
            <a:off x="-2" y="0"/>
            <a:ext cx="9144057" cy="5181678"/>
          </a:xfrm>
          <a:custGeom>
            <a:rect b="b" l="l" r="r" t="t"/>
            <a:pathLst>
              <a:path extrusionOk="0" h="30224" w="53336">
                <a:moveTo>
                  <a:pt x="0" y="0"/>
                </a:moveTo>
                <a:lnTo>
                  <a:pt x="0" y="30224"/>
                </a:lnTo>
                <a:lnTo>
                  <a:pt x="53336" y="30224"/>
                </a:lnTo>
                <a:lnTo>
                  <a:pt x="53336" y="0"/>
                </a:ln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23"/>
          <p:cNvSpPr/>
          <p:nvPr/>
        </p:nvSpPr>
        <p:spPr>
          <a:xfrm>
            <a:off x="4193087" y="0"/>
            <a:ext cx="4950917" cy="5181678"/>
          </a:xfrm>
          <a:custGeom>
            <a:rect b="b" l="l" r="r" t="t"/>
            <a:pathLst>
              <a:path extrusionOk="0" h="30224" w="28878">
                <a:moveTo>
                  <a:pt x="13399" y="0"/>
                </a:moveTo>
                <a:cubicBezTo>
                  <a:pt x="13478" y="83"/>
                  <a:pt x="13553" y="169"/>
                  <a:pt x="13628" y="254"/>
                </a:cubicBezTo>
                <a:cubicBezTo>
                  <a:pt x="15078" y="1929"/>
                  <a:pt x="15854" y="4105"/>
                  <a:pt x="16166" y="6299"/>
                </a:cubicBezTo>
                <a:cubicBezTo>
                  <a:pt x="16570" y="9159"/>
                  <a:pt x="16194" y="12193"/>
                  <a:pt x="14713" y="14674"/>
                </a:cubicBezTo>
                <a:cubicBezTo>
                  <a:pt x="13056" y="17454"/>
                  <a:pt x="10218" y="19280"/>
                  <a:pt x="7526" y="21080"/>
                </a:cubicBezTo>
                <a:cubicBezTo>
                  <a:pt x="4835" y="22876"/>
                  <a:pt x="2076" y="24891"/>
                  <a:pt x="730" y="27837"/>
                </a:cubicBezTo>
                <a:cubicBezTo>
                  <a:pt x="383" y="28599"/>
                  <a:pt x="143" y="29401"/>
                  <a:pt x="0" y="30224"/>
                </a:cubicBezTo>
                <a:lnTo>
                  <a:pt x="28878" y="30224"/>
                </a:lnTo>
                <a:lnTo>
                  <a:pt x="28878" y="0"/>
                </a:lnTo>
                <a:close/>
              </a:path>
            </a:pathLst>
          </a:custGeom>
          <a:solidFill>
            <a:srgbClr val="362E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23"/>
          <p:cNvSpPr/>
          <p:nvPr/>
        </p:nvSpPr>
        <p:spPr>
          <a:xfrm>
            <a:off x="7673156" y="352140"/>
            <a:ext cx="1181925" cy="1181925"/>
          </a:xfrm>
          <a:custGeom>
            <a:rect b="b" l="l" r="r" t="t"/>
            <a:pathLst>
              <a:path extrusionOk="0" h="6894" w="6894">
                <a:moveTo>
                  <a:pt x="3447" y="1"/>
                </a:moveTo>
                <a:cubicBezTo>
                  <a:pt x="1543" y="1"/>
                  <a:pt x="0" y="1543"/>
                  <a:pt x="0" y="3447"/>
                </a:cubicBezTo>
                <a:cubicBezTo>
                  <a:pt x="0" y="5351"/>
                  <a:pt x="1543" y="6893"/>
                  <a:pt x="3447" y="6893"/>
                </a:cubicBezTo>
                <a:cubicBezTo>
                  <a:pt x="5351" y="6893"/>
                  <a:pt x="6893" y="5351"/>
                  <a:pt x="6893" y="3447"/>
                </a:cubicBezTo>
                <a:cubicBezTo>
                  <a:pt x="6893" y="1543"/>
                  <a:pt x="5351" y="1"/>
                  <a:pt x="3447" y="1"/>
                </a:cubicBezTo>
                <a:close/>
              </a:path>
            </a:pathLst>
          </a:custGeom>
          <a:solidFill>
            <a:srgbClr val="423A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23"/>
          <p:cNvSpPr txBox="1"/>
          <p:nvPr>
            <p:ph hasCustomPrompt="1" type="title"/>
          </p:nvPr>
        </p:nvSpPr>
        <p:spPr>
          <a:xfrm>
            <a:off x="884475" y="83667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9" name="Google Shape;429;p23"/>
          <p:cNvSpPr txBox="1"/>
          <p:nvPr>
            <p:ph idx="1" type="subTitle"/>
          </p:nvPr>
        </p:nvSpPr>
        <p:spPr>
          <a:xfrm>
            <a:off x="2217850" y="157070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0" name="Google Shape;430;p23"/>
          <p:cNvSpPr txBox="1"/>
          <p:nvPr>
            <p:ph hasCustomPrompt="1" idx="2" type="title"/>
          </p:nvPr>
        </p:nvSpPr>
        <p:spPr>
          <a:xfrm>
            <a:off x="884475" y="198422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1" name="Google Shape;431;p23"/>
          <p:cNvSpPr txBox="1"/>
          <p:nvPr>
            <p:ph idx="3" type="subTitle"/>
          </p:nvPr>
        </p:nvSpPr>
        <p:spPr>
          <a:xfrm>
            <a:off x="2217850" y="271825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2" name="Google Shape;432;p23"/>
          <p:cNvSpPr txBox="1"/>
          <p:nvPr>
            <p:ph hasCustomPrompt="1" idx="4" type="title"/>
          </p:nvPr>
        </p:nvSpPr>
        <p:spPr>
          <a:xfrm>
            <a:off x="884475" y="316987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3" name="Google Shape;433;p23"/>
          <p:cNvSpPr txBox="1"/>
          <p:nvPr>
            <p:ph idx="5" type="subTitle"/>
          </p:nvPr>
        </p:nvSpPr>
        <p:spPr>
          <a:xfrm>
            <a:off x="2217850" y="390390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">
  <p:cSld name="BLANK_1"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" name="Google Shape;436;p25"/>
          <p:cNvGrpSpPr/>
          <p:nvPr/>
        </p:nvGrpSpPr>
        <p:grpSpPr>
          <a:xfrm flipH="1">
            <a:off x="4320025" y="620"/>
            <a:ext cx="4912916" cy="5142243"/>
            <a:chOff x="540000" y="595"/>
            <a:chExt cx="4912916" cy="5142243"/>
          </a:xfrm>
        </p:grpSpPr>
        <p:sp>
          <p:nvSpPr>
            <p:cNvPr id="437" name="Google Shape;437;p25"/>
            <p:cNvSpPr/>
            <p:nvPr/>
          </p:nvSpPr>
          <p:spPr>
            <a:xfrm>
              <a:off x="540000" y="595"/>
              <a:ext cx="4912916" cy="5142243"/>
            </a:xfrm>
            <a:custGeom>
              <a:rect b="b" l="l" r="r" t="t"/>
              <a:pathLst>
                <a:path extrusionOk="0" h="30361" w="29007">
                  <a:moveTo>
                    <a:pt x="0" y="1"/>
                  </a:moveTo>
                  <a:lnTo>
                    <a:pt x="0" y="30360"/>
                  </a:lnTo>
                  <a:lnTo>
                    <a:pt x="15547" y="30360"/>
                  </a:lnTo>
                  <a:cubicBezTo>
                    <a:pt x="15471" y="30274"/>
                    <a:pt x="15393" y="30192"/>
                    <a:pt x="15318" y="30106"/>
                  </a:cubicBezTo>
                  <a:cubicBezTo>
                    <a:pt x="13861" y="28420"/>
                    <a:pt x="13081" y="26234"/>
                    <a:pt x="12769" y="24029"/>
                  </a:cubicBezTo>
                  <a:cubicBezTo>
                    <a:pt x="12365" y="21159"/>
                    <a:pt x="12744" y="18110"/>
                    <a:pt x="14230" y="15619"/>
                  </a:cubicBezTo>
                  <a:cubicBezTo>
                    <a:pt x="15897" y="12827"/>
                    <a:pt x="18746" y="10995"/>
                    <a:pt x="21448" y="9184"/>
                  </a:cubicBezTo>
                  <a:cubicBezTo>
                    <a:pt x="24154" y="7377"/>
                    <a:pt x="26924" y="5355"/>
                    <a:pt x="28273" y="2399"/>
                  </a:cubicBezTo>
                  <a:cubicBezTo>
                    <a:pt x="28624" y="1629"/>
                    <a:pt x="28864" y="824"/>
                    <a:pt x="29007" y="1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5"/>
            <p:cNvSpPr/>
            <p:nvPr/>
          </p:nvSpPr>
          <p:spPr>
            <a:xfrm>
              <a:off x="540000" y="595"/>
              <a:ext cx="2595087" cy="1209471"/>
            </a:xfrm>
            <a:custGeom>
              <a:rect b="b" l="l" r="r" t="t"/>
              <a:pathLst>
                <a:path extrusionOk="0" h="7141" w="15322">
                  <a:moveTo>
                    <a:pt x="0" y="1"/>
                  </a:moveTo>
                  <a:lnTo>
                    <a:pt x="0" y="7141"/>
                  </a:lnTo>
                  <a:cubicBezTo>
                    <a:pt x="143" y="7141"/>
                    <a:pt x="290" y="7137"/>
                    <a:pt x="433" y="7133"/>
                  </a:cubicBezTo>
                  <a:cubicBezTo>
                    <a:pt x="3686" y="7076"/>
                    <a:pt x="6997" y="6579"/>
                    <a:pt x="9903" y="5111"/>
                  </a:cubicBezTo>
                  <a:cubicBezTo>
                    <a:pt x="12150" y="3977"/>
                    <a:pt x="14140" y="2202"/>
                    <a:pt x="15321" y="1"/>
                  </a:cubicBez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5"/>
            <p:cNvSpPr/>
            <p:nvPr/>
          </p:nvSpPr>
          <p:spPr>
            <a:xfrm>
              <a:off x="827255" y="3620089"/>
              <a:ext cx="1173057" cy="1173057"/>
            </a:xfrm>
            <a:custGeom>
              <a:rect b="b" l="l" r="r" t="t"/>
              <a:pathLst>
                <a:path extrusionOk="0" h="6926" w="6926">
                  <a:moveTo>
                    <a:pt x="3461" y="0"/>
                  </a:moveTo>
                  <a:cubicBezTo>
                    <a:pt x="1550" y="0"/>
                    <a:pt x="0" y="1550"/>
                    <a:pt x="0" y="3461"/>
                  </a:cubicBezTo>
                  <a:cubicBezTo>
                    <a:pt x="0" y="5375"/>
                    <a:pt x="1550" y="6925"/>
                    <a:pt x="3461" y="6925"/>
                  </a:cubicBezTo>
                  <a:cubicBezTo>
                    <a:pt x="5372" y="6925"/>
                    <a:pt x="6926" y="5375"/>
                    <a:pt x="6926" y="3461"/>
                  </a:cubicBezTo>
                  <a:cubicBezTo>
                    <a:pt x="6926" y="1550"/>
                    <a:pt x="5372" y="0"/>
                    <a:pt x="3461" y="0"/>
                  </a:cubicBez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40" name="Google Shape;440;p25"/>
          <p:cNvCxnSpPr/>
          <p:nvPr/>
        </p:nvCxnSpPr>
        <p:spPr>
          <a:xfrm>
            <a:off x="7356369" y="1835742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1" name="Google Shape;441;p25"/>
          <p:cNvCxnSpPr/>
          <p:nvPr/>
        </p:nvCxnSpPr>
        <p:spPr>
          <a:xfrm>
            <a:off x="7356369" y="854667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2" name="Google Shape;442;p25"/>
          <p:cNvSpPr txBox="1"/>
          <p:nvPr>
            <p:ph type="title"/>
          </p:nvPr>
        </p:nvSpPr>
        <p:spPr>
          <a:xfrm>
            <a:off x="1394975" y="1104013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corner bubbles">
  <p:cSld name="BLANK_1_1_1_1"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26"/>
          <p:cNvSpPr/>
          <p:nvPr/>
        </p:nvSpPr>
        <p:spPr>
          <a:xfrm>
            <a:off x="-24825" y="-47625"/>
            <a:ext cx="4674030" cy="5219590"/>
          </a:xfrm>
          <a:custGeom>
            <a:rect b="b" l="l" r="r" t="t"/>
            <a:pathLst>
              <a:path extrusionOk="0" h="62743" w="56185">
                <a:moveTo>
                  <a:pt x="0" y="0"/>
                </a:moveTo>
                <a:lnTo>
                  <a:pt x="0" y="62742"/>
                </a:lnTo>
                <a:lnTo>
                  <a:pt x="56184" y="62742"/>
                </a:lnTo>
                <a:cubicBezTo>
                  <a:pt x="54909" y="59928"/>
                  <a:pt x="52186" y="57851"/>
                  <a:pt x="49489" y="56493"/>
                </a:cubicBezTo>
                <a:cubicBezTo>
                  <a:pt x="43796" y="53642"/>
                  <a:pt x="37301" y="51821"/>
                  <a:pt x="33876" y="45909"/>
                </a:cubicBezTo>
                <a:cubicBezTo>
                  <a:pt x="30042" y="39287"/>
                  <a:pt x="33029" y="31517"/>
                  <a:pt x="30789" y="24558"/>
                </a:cubicBezTo>
                <a:cubicBezTo>
                  <a:pt x="25933" y="9519"/>
                  <a:pt x="9829" y="19101"/>
                  <a:pt x="2760" y="8471"/>
                </a:cubicBezTo>
                <a:cubicBezTo>
                  <a:pt x="1102" y="5985"/>
                  <a:pt x="601" y="2897"/>
                  <a:pt x="1385" y="0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26"/>
          <p:cNvSpPr/>
          <p:nvPr/>
        </p:nvSpPr>
        <p:spPr>
          <a:xfrm>
            <a:off x="-24825" y="1900549"/>
            <a:ext cx="2251454" cy="3271447"/>
          </a:xfrm>
          <a:custGeom>
            <a:rect b="b" l="l" r="r" t="t"/>
            <a:pathLst>
              <a:path extrusionOk="0" h="39325" w="27064">
                <a:moveTo>
                  <a:pt x="0" y="0"/>
                </a:moveTo>
                <a:lnTo>
                  <a:pt x="0" y="28347"/>
                </a:lnTo>
                <a:cubicBezTo>
                  <a:pt x="2369" y="29559"/>
                  <a:pt x="4345" y="31399"/>
                  <a:pt x="5730" y="33676"/>
                </a:cubicBezTo>
                <a:cubicBezTo>
                  <a:pt x="8949" y="38949"/>
                  <a:pt x="8703" y="39325"/>
                  <a:pt x="12971" y="39325"/>
                </a:cubicBezTo>
                <a:cubicBezTo>
                  <a:pt x="13679" y="39325"/>
                  <a:pt x="14511" y="39314"/>
                  <a:pt x="15504" y="39314"/>
                </a:cubicBezTo>
                <a:lnTo>
                  <a:pt x="27063" y="39314"/>
                </a:lnTo>
                <a:cubicBezTo>
                  <a:pt x="21197" y="34760"/>
                  <a:pt x="16442" y="28711"/>
                  <a:pt x="13272" y="22007"/>
                </a:cubicBezTo>
                <a:cubicBezTo>
                  <a:pt x="9665" y="14374"/>
                  <a:pt x="8117" y="5329"/>
                  <a:pt x="565" y="355"/>
                </a:cubicBezTo>
                <a:cubicBezTo>
                  <a:pt x="374" y="228"/>
                  <a:pt x="192" y="109"/>
                  <a:pt x="0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26"/>
          <p:cNvSpPr/>
          <p:nvPr/>
        </p:nvSpPr>
        <p:spPr>
          <a:xfrm flipH="1">
            <a:off x="256073" y="187266"/>
            <a:ext cx="197123" cy="197123"/>
          </a:xfrm>
          <a:custGeom>
            <a:rect b="b" l="l" r="r" t="t"/>
            <a:pathLst>
              <a:path extrusionOk="0" h="1153" w="1153">
                <a:moveTo>
                  <a:pt x="576" y="1"/>
                </a:moveTo>
                <a:cubicBezTo>
                  <a:pt x="258" y="1"/>
                  <a:pt x="0" y="258"/>
                  <a:pt x="0" y="577"/>
                </a:cubicBezTo>
                <a:cubicBezTo>
                  <a:pt x="0" y="895"/>
                  <a:pt x="258" y="1153"/>
                  <a:pt x="576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6" y="1"/>
                </a:cubicBezTo>
                <a:close/>
              </a:path>
            </a:pathLst>
          </a:cu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26"/>
          <p:cNvSpPr/>
          <p:nvPr/>
        </p:nvSpPr>
        <p:spPr>
          <a:xfrm flipH="1">
            <a:off x="2573906" y="925268"/>
            <a:ext cx="197123" cy="196439"/>
          </a:xfrm>
          <a:custGeom>
            <a:rect b="b" l="l" r="r" t="t"/>
            <a:pathLst>
              <a:path extrusionOk="0" h="1149" w="1153">
                <a:moveTo>
                  <a:pt x="577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3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26"/>
          <p:cNvSpPr/>
          <p:nvPr/>
        </p:nvSpPr>
        <p:spPr>
          <a:xfrm flipH="1">
            <a:off x="2223255" y="978951"/>
            <a:ext cx="135404" cy="135404"/>
          </a:xfrm>
          <a:custGeom>
            <a:rect b="b" l="l" r="r" t="t"/>
            <a:pathLst>
              <a:path extrusionOk="0" h="792" w="792">
                <a:moveTo>
                  <a:pt x="398" y="1"/>
                </a:moveTo>
                <a:cubicBezTo>
                  <a:pt x="180" y="1"/>
                  <a:pt x="1" y="176"/>
                  <a:pt x="1" y="395"/>
                </a:cubicBezTo>
                <a:cubicBezTo>
                  <a:pt x="1" y="613"/>
                  <a:pt x="180" y="792"/>
                  <a:pt x="398" y="792"/>
                </a:cubicBezTo>
                <a:cubicBezTo>
                  <a:pt x="616" y="792"/>
                  <a:pt x="792" y="613"/>
                  <a:pt x="792" y="395"/>
                </a:cubicBezTo>
                <a:cubicBezTo>
                  <a:pt x="792" y="176"/>
                  <a:pt x="616" y="1"/>
                  <a:pt x="398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26"/>
          <p:cNvSpPr/>
          <p:nvPr/>
        </p:nvSpPr>
        <p:spPr>
          <a:xfrm flipH="1">
            <a:off x="889483" y="827296"/>
            <a:ext cx="134720" cy="135404"/>
          </a:xfrm>
          <a:custGeom>
            <a:rect b="b" l="l" r="r" t="t"/>
            <a:pathLst>
              <a:path extrusionOk="0" h="792" w="788">
                <a:moveTo>
                  <a:pt x="394" y="1"/>
                </a:moveTo>
                <a:cubicBezTo>
                  <a:pt x="176" y="1"/>
                  <a:pt x="0" y="180"/>
                  <a:pt x="0" y="398"/>
                </a:cubicBezTo>
                <a:cubicBezTo>
                  <a:pt x="0" y="616"/>
                  <a:pt x="176" y="792"/>
                  <a:pt x="394" y="792"/>
                </a:cubicBezTo>
                <a:cubicBezTo>
                  <a:pt x="612" y="792"/>
                  <a:pt x="788" y="616"/>
                  <a:pt x="788" y="398"/>
                </a:cubicBezTo>
                <a:cubicBezTo>
                  <a:pt x="788" y="180"/>
                  <a:pt x="612" y="1"/>
                  <a:pt x="394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26"/>
          <p:cNvSpPr/>
          <p:nvPr/>
        </p:nvSpPr>
        <p:spPr>
          <a:xfrm flipH="1">
            <a:off x="570252" y="1006137"/>
            <a:ext cx="197123" cy="197294"/>
          </a:xfrm>
          <a:custGeom>
            <a:rect b="b" l="l" r="r" t="t"/>
            <a:pathLst>
              <a:path extrusionOk="0" h="1154" w="1153">
                <a:moveTo>
                  <a:pt x="577" y="1"/>
                </a:moveTo>
                <a:cubicBezTo>
                  <a:pt x="258" y="1"/>
                  <a:pt x="1" y="258"/>
                  <a:pt x="1" y="577"/>
                </a:cubicBezTo>
                <a:cubicBezTo>
                  <a:pt x="1" y="895"/>
                  <a:pt x="258" y="1153"/>
                  <a:pt x="577" y="1153"/>
                </a:cubicBezTo>
                <a:cubicBezTo>
                  <a:pt x="895" y="1153"/>
                  <a:pt x="1153" y="895"/>
                  <a:pt x="1153" y="577"/>
                </a:cubicBezTo>
                <a:cubicBezTo>
                  <a:pt x="1153" y="258"/>
                  <a:pt x="895" y="1"/>
                  <a:pt x="577" y="1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26"/>
          <p:cNvSpPr/>
          <p:nvPr/>
        </p:nvSpPr>
        <p:spPr>
          <a:xfrm flipH="1">
            <a:off x="3363086" y="4763448"/>
            <a:ext cx="196610" cy="196439"/>
          </a:xfrm>
          <a:custGeom>
            <a:rect b="b" l="l" r="r" t="t"/>
            <a:pathLst>
              <a:path extrusionOk="0" h="1149" w="1150">
                <a:moveTo>
                  <a:pt x="573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5"/>
                  <a:pt x="258" y="1149"/>
                  <a:pt x="573" y="1149"/>
                </a:cubicBezTo>
                <a:cubicBezTo>
                  <a:pt x="891" y="1149"/>
                  <a:pt x="1149" y="895"/>
                  <a:pt x="1149" y="576"/>
                </a:cubicBezTo>
                <a:cubicBezTo>
                  <a:pt x="1149" y="258"/>
                  <a:pt x="891" y="0"/>
                  <a:pt x="573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" name="Google Shape;452;p26"/>
          <p:cNvSpPr/>
          <p:nvPr/>
        </p:nvSpPr>
        <p:spPr>
          <a:xfrm flipH="1">
            <a:off x="1879442" y="1625202"/>
            <a:ext cx="197123" cy="196610"/>
          </a:xfrm>
          <a:custGeom>
            <a:rect b="b" l="l" r="r" t="t"/>
            <a:pathLst>
              <a:path extrusionOk="0" h="1150" w="1153">
                <a:moveTo>
                  <a:pt x="577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1"/>
                  <a:pt x="258" y="1149"/>
                  <a:pt x="577" y="1149"/>
                </a:cubicBezTo>
                <a:cubicBezTo>
                  <a:pt x="895" y="1149"/>
                  <a:pt x="1153" y="891"/>
                  <a:pt x="1153" y="576"/>
                </a:cubicBezTo>
                <a:cubicBezTo>
                  <a:pt x="1153" y="258"/>
                  <a:pt x="895" y="0"/>
                  <a:pt x="577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26"/>
          <p:cNvSpPr/>
          <p:nvPr/>
        </p:nvSpPr>
        <p:spPr>
          <a:xfrm flipH="1">
            <a:off x="1716671" y="1203430"/>
            <a:ext cx="359881" cy="327569"/>
          </a:xfrm>
          <a:custGeom>
            <a:rect b="b" l="l" r="r" t="t"/>
            <a:pathLst>
              <a:path extrusionOk="0" h="1916" w="2105">
                <a:moveTo>
                  <a:pt x="1054" y="0"/>
                </a:moveTo>
                <a:cubicBezTo>
                  <a:pt x="809" y="0"/>
                  <a:pt x="564" y="93"/>
                  <a:pt x="376" y="280"/>
                </a:cubicBezTo>
                <a:cubicBezTo>
                  <a:pt x="0" y="655"/>
                  <a:pt x="0" y="1260"/>
                  <a:pt x="376" y="1636"/>
                </a:cubicBezTo>
                <a:cubicBezTo>
                  <a:pt x="564" y="1822"/>
                  <a:pt x="809" y="1915"/>
                  <a:pt x="1054" y="1915"/>
                </a:cubicBezTo>
                <a:cubicBezTo>
                  <a:pt x="1299" y="1915"/>
                  <a:pt x="1543" y="1822"/>
                  <a:pt x="1729" y="1636"/>
                </a:cubicBezTo>
                <a:cubicBezTo>
                  <a:pt x="2105" y="1260"/>
                  <a:pt x="2105" y="655"/>
                  <a:pt x="1729" y="280"/>
                </a:cubicBezTo>
                <a:cubicBezTo>
                  <a:pt x="1543" y="93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26"/>
          <p:cNvSpPr/>
          <p:nvPr/>
        </p:nvSpPr>
        <p:spPr>
          <a:xfrm flipH="1">
            <a:off x="2012797" y="4124207"/>
            <a:ext cx="359881" cy="327227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26"/>
          <p:cNvSpPr/>
          <p:nvPr/>
        </p:nvSpPr>
        <p:spPr>
          <a:xfrm flipH="1">
            <a:off x="2012797" y="4124207"/>
            <a:ext cx="359881" cy="327227"/>
          </a:xfrm>
          <a:custGeom>
            <a:rect b="b" l="l" r="r" t="t"/>
            <a:pathLst>
              <a:path extrusionOk="0" h="1914" w="2105">
                <a:moveTo>
                  <a:pt x="1054" y="0"/>
                </a:moveTo>
                <a:cubicBezTo>
                  <a:pt x="809" y="0"/>
                  <a:pt x="564" y="94"/>
                  <a:pt x="376" y="282"/>
                </a:cubicBezTo>
                <a:cubicBezTo>
                  <a:pt x="0" y="654"/>
                  <a:pt x="0" y="1259"/>
                  <a:pt x="376" y="1635"/>
                </a:cubicBezTo>
                <a:cubicBezTo>
                  <a:pt x="564" y="1821"/>
                  <a:pt x="809" y="1914"/>
                  <a:pt x="1054" y="1914"/>
                </a:cubicBezTo>
                <a:cubicBezTo>
                  <a:pt x="1299" y="1914"/>
                  <a:pt x="1543" y="1821"/>
                  <a:pt x="1729" y="1635"/>
                </a:cubicBezTo>
                <a:cubicBezTo>
                  <a:pt x="2105" y="1259"/>
                  <a:pt x="2105" y="654"/>
                  <a:pt x="1729" y="282"/>
                </a:cubicBezTo>
                <a:cubicBezTo>
                  <a:pt x="1543" y="94"/>
                  <a:pt x="1299" y="0"/>
                  <a:pt x="1054" y="0"/>
                </a:cubicBezTo>
                <a:close/>
              </a:path>
            </a:pathLst>
          </a:cu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26"/>
          <p:cNvSpPr txBox="1"/>
          <p:nvPr>
            <p:ph type="title"/>
          </p:nvPr>
        </p:nvSpPr>
        <p:spPr>
          <a:xfrm>
            <a:off x="1256675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b="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1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48350" y="37560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2400"/>
              <a:buFont typeface="Open Sans"/>
              <a:buNone/>
              <a:defRPr b="1" sz="2400">
                <a:solidFill>
                  <a:srgbClr val="314256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pen Sans"/>
              <a:buNone/>
              <a:defRPr b="1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2486100"/>
            <a:ext cx="7047300" cy="211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●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○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■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●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○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■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●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○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PT Sans"/>
              <a:buChar char="■"/>
              <a:defRPr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813575" y="4749900"/>
            <a:ext cx="330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1pPr>
            <a:lvl2pPr lvl="1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2pPr>
            <a:lvl3pPr lvl="2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3pPr>
            <a:lvl4pPr lvl="3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rtl="0">
              <a:buNone/>
              <a:defRPr sz="12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59" name="Google Shape;459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460" name="Google Shape;460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3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Wkwij3ICGfTRPRxs_BHJNhAoY1ZCYTC2rHyFkVdXl38/copy" TargetMode="External"/><Relationship Id="rId4" Type="http://schemas.openxmlformats.org/officeDocument/2006/relationships/image" Target="../media/image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1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0.jpg"/><Relationship Id="rId4" Type="http://schemas.openxmlformats.org/officeDocument/2006/relationships/image" Target="../media/image8.jpg"/><Relationship Id="rId5" Type="http://schemas.openxmlformats.org/officeDocument/2006/relationships/image" Target="../media/image9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9" Type="http://schemas.openxmlformats.org/officeDocument/2006/relationships/hyperlink" Target="https://www.freepik.com/chokniti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new7ducks" TargetMode="External"/><Relationship Id="rId7" Type="http://schemas.openxmlformats.org/officeDocument/2006/relationships/hyperlink" Target="https://www.freepik.com/pikisuperstar" TargetMode="External"/><Relationship Id="rId8" Type="http://schemas.openxmlformats.org/officeDocument/2006/relationships/hyperlink" Target="https://www.freepik.com/pressfoto" TargetMode="External"/><Relationship Id="rId11" Type="http://schemas.openxmlformats.org/officeDocument/2006/relationships/hyperlink" Target="https://www.freepik.com/nensuria" TargetMode="External"/><Relationship Id="rId10" Type="http://schemas.openxmlformats.org/officeDocument/2006/relationships/hyperlink" Target="https://www.freepik.com/benzoix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://bit.ly/2X9RQ9U" TargetMode="External"/><Relationship Id="rId5" Type="http://schemas.openxmlformats.org/officeDocument/2006/relationships/hyperlink" Target="http://bit.ly/2X9RQ9U" TargetMode="External"/><Relationship Id="rId6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pen+Sans" TargetMode="External"/><Relationship Id="rId4" Type="http://schemas.openxmlformats.org/officeDocument/2006/relationships/hyperlink" Target="https://fonts.google.com/specimen/PT+Sans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5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Google Shape;466;p29"/>
          <p:cNvSpPr txBox="1"/>
          <p:nvPr>
            <p:ph type="ctrTitle"/>
          </p:nvPr>
        </p:nvSpPr>
        <p:spPr>
          <a:xfrm>
            <a:off x="540000" y="1598750"/>
            <a:ext cx="3654300" cy="100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0" lang="es" sz="3000">
                <a:latin typeface="Open Sans Light"/>
                <a:ea typeface="Open Sans Light"/>
                <a:cs typeface="Open Sans Light"/>
                <a:sym typeface="Open Sans Light"/>
              </a:rPr>
              <a:t>Here is where </a:t>
            </a:r>
            <a:r>
              <a:rPr b="0" lang="es" sz="3000">
                <a:solidFill>
                  <a:srgbClr val="785CB4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your presentation</a:t>
            </a:r>
            <a:r>
              <a:rPr b="0" lang="es" sz="3000">
                <a:solidFill>
                  <a:srgbClr val="785CB4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 </a:t>
            </a:r>
            <a:r>
              <a:rPr b="0" lang="es" sz="3000">
                <a:latin typeface="Open Sans Light"/>
                <a:ea typeface="Open Sans Light"/>
                <a:cs typeface="Open Sans Light"/>
                <a:sym typeface="Open Sans Light"/>
              </a:rPr>
              <a:t>begins</a:t>
            </a:r>
            <a:endParaRPr b="0" sz="3000"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grpSp>
        <p:nvGrpSpPr>
          <p:cNvPr id="467" name="Google Shape;467;p29"/>
          <p:cNvGrpSpPr/>
          <p:nvPr/>
        </p:nvGrpSpPr>
        <p:grpSpPr>
          <a:xfrm>
            <a:off x="5290039" y="1427847"/>
            <a:ext cx="3133611" cy="3715450"/>
            <a:chOff x="6283700" y="2605800"/>
            <a:chExt cx="2140298" cy="2537702"/>
          </a:xfrm>
        </p:grpSpPr>
        <p:sp>
          <p:nvSpPr>
            <p:cNvPr id="468" name="Google Shape;468;p29"/>
            <p:cNvSpPr/>
            <p:nvPr/>
          </p:nvSpPr>
          <p:spPr>
            <a:xfrm>
              <a:off x="6283700" y="4257366"/>
              <a:ext cx="2140298" cy="886136"/>
            </a:xfrm>
            <a:custGeom>
              <a:rect b="b" l="l" r="r" t="t"/>
              <a:pathLst>
                <a:path extrusionOk="0" h="4192" w="10125">
                  <a:moveTo>
                    <a:pt x="4470" y="0"/>
                  </a:moveTo>
                  <a:lnTo>
                    <a:pt x="4331" y="1550"/>
                  </a:lnTo>
                  <a:cubicBezTo>
                    <a:pt x="4227" y="1511"/>
                    <a:pt x="4116" y="1489"/>
                    <a:pt x="3998" y="1489"/>
                  </a:cubicBezTo>
                  <a:cubicBezTo>
                    <a:pt x="3472" y="1489"/>
                    <a:pt x="3042" y="1915"/>
                    <a:pt x="3042" y="2441"/>
                  </a:cubicBezTo>
                  <a:cubicBezTo>
                    <a:pt x="3042" y="2509"/>
                    <a:pt x="3049" y="2570"/>
                    <a:pt x="3064" y="2634"/>
                  </a:cubicBezTo>
                  <a:cubicBezTo>
                    <a:pt x="2466" y="2710"/>
                    <a:pt x="1954" y="3053"/>
                    <a:pt x="1646" y="3540"/>
                  </a:cubicBezTo>
                  <a:cubicBezTo>
                    <a:pt x="1475" y="3354"/>
                    <a:pt x="1228" y="3239"/>
                    <a:pt x="952" y="3239"/>
                  </a:cubicBezTo>
                  <a:cubicBezTo>
                    <a:pt x="426" y="3239"/>
                    <a:pt x="0" y="3665"/>
                    <a:pt x="0" y="4191"/>
                  </a:cubicBezTo>
                  <a:lnTo>
                    <a:pt x="10125" y="4191"/>
                  </a:lnTo>
                  <a:cubicBezTo>
                    <a:pt x="10125" y="3665"/>
                    <a:pt x="9699" y="3239"/>
                    <a:pt x="9169" y="3239"/>
                  </a:cubicBezTo>
                  <a:cubicBezTo>
                    <a:pt x="9055" y="3239"/>
                    <a:pt x="8944" y="3261"/>
                    <a:pt x="8840" y="3296"/>
                  </a:cubicBezTo>
                  <a:cubicBezTo>
                    <a:pt x="8761" y="2291"/>
                    <a:pt x="7917" y="1500"/>
                    <a:pt x="6889" y="1500"/>
                  </a:cubicBezTo>
                  <a:cubicBezTo>
                    <a:pt x="6557" y="1500"/>
                    <a:pt x="6242" y="1582"/>
                    <a:pt x="5966" y="1729"/>
                  </a:cubicBezTo>
                  <a:lnTo>
                    <a:pt x="580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9"/>
            <p:cNvSpPr/>
            <p:nvPr/>
          </p:nvSpPr>
          <p:spPr>
            <a:xfrm>
              <a:off x="6320693" y="4257366"/>
              <a:ext cx="2063988" cy="886136"/>
            </a:xfrm>
            <a:custGeom>
              <a:rect b="b" l="l" r="r" t="t"/>
              <a:pathLst>
                <a:path extrusionOk="0" h="4192" w="9764">
                  <a:moveTo>
                    <a:pt x="4463" y="0"/>
                  </a:moveTo>
                  <a:lnTo>
                    <a:pt x="4306" y="1786"/>
                  </a:lnTo>
                  <a:lnTo>
                    <a:pt x="4098" y="1707"/>
                  </a:lnTo>
                  <a:cubicBezTo>
                    <a:pt x="4009" y="1675"/>
                    <a:pt x="3916" y="1657"/>
                    <a:pt x="3823" y="1657"/>
                  </a:cubicBezTo>
                  <a:cubicBezTo>
                    <a:pt x="3390" y="1657"/>
                    <a:pt x="3035" y="2008"/>
                    <a:pt x="3035" y="2441"/>
                  </a:cubicBezTo>
                  <a:cubicBezTo>
                    <a:pt x="3035" y="2495"/>
                    <a:pt x="3043" y="2548"/>
                    <a:pt x="3053" y="2602"/>
                  </a:cubicBezTo>
                  <a:lnTo>
                    <a:pt x="3089" y="2778"/>
                  </a:lnTo>
                  <a:lnTo>
                    <a:pt x="2910" y="2799"/>
                  </a:lnTo>
                  <a:cubicBezTo>
                    <a:pt x="2373" y="2867"/>
                    <a:pt x="1901" y="3168"/>
                    <a:pt x="1615" y="3629"/>
                  </a:cubicBezTo>
                  <a:lnTo>
                    <a:pt x="1500" y="3812"/>
                  </a:lnTo>
                  <a:lnTo>
                    <a:pt x="1350" y="3654"/>
                  </a:lnTo>
                  <a:cubicBezTo>
                    <a:pt x="1199" y="3493"/>
                    <a:pt x="995" y="3407"/>
                    <a:pt x="777" y="3407"/>
                  </a:cubicBezTo>
                  <a:cubicBezTo>
                    <a:pt x="401" y="3407"/>
                    <a:pt x="79" y="3840"/>
                    <a:pt x="0" y="4191"/>
                  </a:cubicBezTo>
                  <a:lnTo>
                    <a:pt x="9764" y="4191"/>
                  </a:lnTo>
                  <a:cubicBezTo>
                    <a:pt x="9685" y="3840"/>
                    <a:pt x="9370" y="3407"/>
                    <a:pt x="8994" y="3407"/>
                  </a:cubicBezTo>
                  <a:cubicBezTo>
                    <a:pt x="8901" y="3407"/>
                    <a:pt x="8812" y="3422"/>
                    <a:pt x="8722" y="3454"/>
                  </a:cubicBezTo>
                  <a:lnTo>
                    <a:pt x="8515" y="3533"/>
                  </a:lnTo>
                  <a:lnTo>
                    <a:pt x="8497" y="3311"/>
                  </a:lnTo>
                  <a:cubicBezTo>
                    <a:pt x="8461" y="2863"/>
                    <a:pt x="8260" y="2448"/>
                    <a:pt x="7931" y="2144"/>
                  </a:cubicBezTo>
                  <a:cubicBezTo>
                    <a:pt x="7598" y="1836"/>
                    <a:pt x="7169" y="1664"/>
                    <a:pt x="6714" y="1664"/>
                  </a:cubicBezTo>
                  <a:cubicBezTo>
                    <a:pt x="6421" y="1664"/>
                    <a:pt x="6127" y="1740"/>
                    <a:pt x="5870" y="1879"/>
                  </a:cubicBezTo>
                  <a:lnTo>
                    <a:pt x="5648" y="1997"/>
                  </a:lnTo>
                  <a:lnTo>
                    <a:pt x="5465" y="0"/>
                  </a:ln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9"/>
            <p:cNvSpPr/>
            <p:nvPr/>
          </p:nvSpPr>
          <p:spPr>
            <a:xfrm>
              <a:off x="6727613" y="4257366"/>
              <a:ext cx="1480135" cy="886136"/>
            </a:xfrm>
            <a:custGeom>
              <a:rect b="b" l="l" r="r" t="t"/>
              <a:pathLst>
                <a:path extrusionOk="0" h="4192" w="7002">
                  <a:moveTo>
                    <a:pt x="2685" y="0"/>
                  </a:moveTo>
                  <a:lnTo>
                    <a:pt x="2503" y="2373"/>
                  </a:lnTo>
                  <a:lnTo>
                    <a:pt x="2456" y="2373"/>
                  </a:lnTo>
                  <a:cubicBezTo>
                    <a:pt x="2034" y="2373"/>
                    <a:pt x="1694" y="2713"/>
                    <a:pt x="1694" y="3135"/>
                  </a:cubicBezTo>
                  <a:cubicBezTo>
                    <a:pt x="1694" y="3268"/>
                    <a:pt x="1729" y="3397"/>
                    <a:pt x="1790" y="3504"/>
                  </a:cubicBezTo>
                  <a:cubicBezTo>
                    <a:pt x="1619" y="3407"/>
                    <a:pt x="1422" y="3350"/>
                    <a:pt x="1207" y="3350"/>
                  </a:cubicBezTo>
                  <a:cubicBezTo>
                    <a:pt x="999" y="3350"/>
                    <a:pt x="806" y="3404"/>
                    <a:pt x="638" y="3500"/>
                  </a:cubicBezTo>
                  <a:cubicBezTo>
                    <a:pt x="574" y="3418"/>
                    <a:pt x="473" y="3364"/>
                    <a:pt x="359" y="3364"/>
                  </a:cubicBezTo>
                  <a:cubicBezTo>
                    <a:pt x="162" y="3364"/>
                    <a:pt x="1" y="3525"/>
                    <a:pt x="1" y="3722"/>
                  </a:cubicBezTo>
                  <a:cubicBezTo>
                    <a:pt x="1" y="3844"/>
                    <a:pt x="62" y="3951"/>
                    <a:pt x="155" y="4016"/>
                  </a:cubicBezTo>
                  <a:cubicBezTo>
                    <a:pt x="130" y="4073"/>
                    <a:pt x="108" y="4130"/>
                    <a:pt x="90" y="4191"/>
                  </a:cubicBezTo>
                  <a:lnTo>
                    <a:pt x="7001" y="4191"/>
                  </a:lnTo>
                  <a:cubicBezTo>
                    <a:pt x="6790" y="3858"/>
                    <a:pt x="6421" y="3636"/>
                    <a:pt x="5999" y="3636"/>
                  </a:cubicBezTo>
                  <a:lnTo>
                    <a:pt x="5963" y="3636"/>
                  </a:lnTo>
                  <a:cubicBezTo>
                    <a:pt x="5985" y="3543"/>
                    <a:pt x="5999" y="3447"/>
                    <a:pt x="5999" y="3350"/>
                  </a:cubicBezTo>
                  <a:cubicBezTo>
                    <a:pt x="5999" y="2695"/>
                    <a:pt x="5466" y="2166"/>
                    <a:pt x="4814" y="2166"/>
                  </a:cubicBezTo>
                  <a:cubicBezTo>
                    <a:pt x="4167" y="2166"/>
                    <a:pt x="3641" y="2684"/>
                    <a:pt x="3630" y="3325"/>
                  </a:cubicBezTo>
                  <a:lnTo>
                    <a:pt x="34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9"/>
            <p:cNvSpPr/>
            <p:nvPr/>
          </p:nvSpPr>
          <p:spPr>
            <a:xfrm>
              <a:off x="7601486" y="4917105"/>
              <a:ext cx="258104" cy="226396"/>
            </a:xfrm>
            <a:custGeom>
              <a:rect b="b" l="l" r="r" t="t"/>
              <a:pathLst>
                <a:path extrusionOk="0" h="1071" w="1221">
                  <a:moveTo>
                    <a:pt x="612" y="0"/>
                  </a:moveTo>
                  <a:cubicBezTo>
                    <a:pt x="276" y="0"/>
                    <a:pt x="0" y="276"/>
                    <a:pt x="0" y="612"/>
                  </a:cubicBezTo>
                  <a:cubicBezTo>
                    <a:pt x="0" y="795"/>
                    <a:pt x="83" y="959"/>
                    <a:pt x="212" y="1070"/>
                  </a:cubicBezTo>
                  <a:lnTo>
                    <a:pt x="1013" y="1070"/>
                  </a:lnTo>
                  <a:cubicBezTo>
                    <a:pt x="1142" y="959"/>
                    <a:pt x="1221" y="795"/>
                    <a:pt x="1221" y="612"/>
                  </a:cubicBezTo>
                  <a:cubicBezTo>
                    <a:pt x="1221" y="276"/>
                    <a:pt x="949" y="0"/>
                    <a:pt x="612" y="0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9"/>
            <p:cNvSpPr/>
            <p:nvPr/>
          </p:nvSpPr>
          <p:spPr>
            <a:xfrm>
              <a:off x="7213380" y="4957057"/>
              <a:ext cx="111401" cy="112247"/>
            </a:xfrm>
            <a:custGeom>
              <a:rect b="b" l="l" r="r" t="t"/>
              <a:pathLst>
                <a:path extrusionOk="0" h="531" w="527">
                  <a:moveTo>
                    <a:pt x="262" y="1"/>
                  </a:moveTo>
                  <a:cubicBezTo>
                    <a:pt x="119" y="1"/>
                    <a:pt x="1" y="119"/>
                    <a:pt x="1" y="266"/>
                  </a:cubicBezTo>
                  <a:cubicBezTo>
                    <a:pt x="1" y="412"/>
                    <a:pt x="119" y="530"/>
                    <a:pt x="262" y="530"/>
                  </a:cubicBezTo>
                  <a:cubicBezTo>
                    <a:pt x="409" y="530"/>
                    <a:pt x="527" y="412"/>
                    <a:pt x="527" y="266"/>
                  </a:cubicBezTo>
                  <a:cubicBezTo>
                    <a:pt x="527" y="119"/>
                    <a:pt x="409" y="1"/>
                    <a:pt x="262" y="1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9"/>
            <p:cNvSpPr/>
            <p:nvPr/>
          </p:nvSpPr>
          <p:spPr>
            <a:xfrm>
              <a:off x="7213380" y="4839948"/>
              <a:ext cx="55384" cy="55384"/>
            </a:xfrm>
            <a:custGeom>
              <a:rect b="b" l="l" r="r" t="t"/>
              <a:pathLst>
                <a:path extrusionOk="0" h="262" w="262">
                  <a:moveTo>
                    <a:pt x="133" y="0"/>
                  </a:moveTo>
                  <a:cubicBezTo>
                    <a:pt x="58" y="0"/>
                    <a:pt x="1" y="57"/>
                    <a:pt x="1" y="132"/>
                  </a:cubicBezTo>
                  <a:cubicBezTo>
                    <a:pt x="1" y="204"/>
                    <a:pt x="58" y="261"/>
                    <a:pt x="133" y="261"/>
                  </a:cubicBezTo>
                  <a:cubicBezTo>
                    <a:pt x="205" y="261"/>
                    <a:pt x="262" y="204"/>
                    <a:pt x="262" y="132"/>
                  </a:cubicBezTo>
                  <a:cubicBezTo>
                    <a:pt x="262" y="57"/>
                    <a:pt x="205" y="0"/>
                    <a:pt x="133" y="0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9"/>
            <p:cNvSpPr/>
            <p:nvPr/>
          </p:nvSpPr>
          <p:spPr>
            <a:xfrm>
              <a:off x="7711196" y="4795134"/>
              <a:ext cx="56229" cy="56229"/>
            </a:xfrm>
            <a:custGeom>
              <a:rect b="b" l="l" r="r" t="t"/>
              <a:pathLst>
                <a:path extrusionOk="0" h="266" w="266">
                  <a:moveTo>
                    <a:pt x="133" y="1"/>
                  </a:moveTo>
                  <a:cubicBezTo>
                    <a:pt x="61" y="1"/>
                    <a:pt x="0" y="62"/>
                    <a:pt x="0" y="133"/>
                  </a:cubicBezTo>
                  <a:cubicBezTo>
                    <a:pt x="0" y="205"/>
                    <a:pt x="61" y="266"/>
                    <a:pt x="133" y="266"/>
                  </a:cubicBezTo>
                  <a:cubicBezTo>
                    <a:pt x="208" y="266"/>
                    <a:pt x="265" y="205"/>
                    <a:pt x="265" y="133"/>
                  </a:cubicBezTo>
                  <a:cubicBezTo>
                    <a:pt x="265" y="62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9"/>
            <p:cNvSpPr/>
            <p:nvPr/>
          </p:nvSpPr>
          <p:spPr>
            <a:xfrm>
              <a:off x="6928853" y="5052392"/>
              <a:ext cx="56229" cy="55384"/>
            </a:xfrm>
            <a:custGeom>
              <a:rect b="b" l="l" r="r" t="t"/>
              <a:pathLst>
                <a:path extrusionOk="0" h="262" w="266">
                  <a:moveTo>
                    <a:pt x="133" y="1"/>
                  </a:moveTo>
                  <a:cubicBezTo>
                    <a:pt x="62" y="1"/>
                    <a:pt x="1" y="58"/>
                    <a:pt x="1" y="130"/>
                  </a:cubicBezTo>
                  <a:cubicBezTo>
                    <a:pt x="1" y="205"/>
                    <a:pt x="62" y="262"/>
                    <a:pt x="133" y="262"/>
                  </a:cubicBezTo>
                  <a:cubicBezTo>
                    <a:pt x="208" y="262"/>
                    <a:pt x="266" y="205"/>
                    <a:pt x="266" y="130"/>
                  </a:cubicBezTo>
                  <a:cubicBezTo>
                    <a:pt x="266" y="58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9"/>
            <p:cNvSpPr/>
            <p:nvPr/>
          </p:nvSpPr>
          <p:spPr>
            <a:xfrm>
              <a:off x="7049132" y="4674221"/>
              <a:ext cx="97238" cy="96181"/>
            </a:xfrm>
            <a:custGeom>
              <a:rect b="b" l="l" r="r" t="t"/>
              <a:pathLst>
                <a:path extrusionOk="0" h="455" w="460">
                  <a:moveTo>
                    <a:pt x="230" y="0"/>
                  </a:moveTo>
                  <a:cubicBezTo>
                    <a:pt x="105" y="0"/>
                    <a:pt x="1" y="100"/>
                    <a:pt x="1" y="226"/>
                  </a:cubicBezTo>
                  <a:cubicBezTo>
                    <a:pt x="1" y="351"/>
                    <a:pt x="105" y="455"/>
                    <a:pt x="230" y="455"/>
                  </a:cubicBezTo>
                  <a:cubicBezTo>
                    <a:pt x="355" y="455"/>
                    <a:pt x="459" y="351"/>
                    <a:pt x="459" y="226"/>
                  </a:cubicBezTo>
                  <a:cubicBezTo>
                    <a:pt x="459" y="100"/>
                    <a:pt x="355" y="0"/>
                    <a:pt x="2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9"/>
            <p:cNvSpPr/>
            <p:nvPr/>
          </p:nvSpPr>
          <p:spPr>
            <a:xfrm>
              <a:off x="6429557" y="5062962"/>
              <a:ext cx="108442" cy="80539"/>
            </a:xfrm>
            <a:custGeom>
              <a:rect b="b" l="l" r="r" t="t"/>
              <a:pathLst>
                <a:path extrusionOk="0" h="381" w="513">
                  <a:moveTo>
                    <a:pt x="259" y="1"/>
                  </a:moveTo>
                  <a:cubicBezTo>
                    <a:pt x="115" y="1"/>
                    <a:pt x="1" y="115"/>
                    <a:pt x="1" y="255"/>
                  </a:cubicBezTo>
                  <a:cubicBezTo>
                    <a:pt x="1" y="301"/>
                    <a:pt x="15" y="344"/>
                    <a:pt x="33" y="380"/>
                  </a:cubicBezTo>
                  <a:lnTo>
                    <a:pt x="480" y="380"/>
                  </a:lnTo>
                  <a:cubicBezTo>
                    <a:pt x="502" y="344"/>
                    <a:pt x="513" y="301"/>
                    <a:pt x="513" y="255"/>
                  </a:cubicBezTo>
                  <a:cubicBezTo>
                    <a:pt x="513" y="115"/>
                    <a:pt x="398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9"/>
            <p:cNvSpPr/>
            <p:nvPr/>
          </p:nvSpPr>
          <p:spPr>
            <a:xfrm>
              <a:off x="6727613" y="3293442"/>
              <a:ext cx="255145" cy="937715"/>
            </a:xfrm>
            <a:custGeom>
              <a:rect b="b" l="l" r="r" t="t"/>
              <a:pathLst>
                <a:path extrusionOk="0" h="4436" w="1207">
                  <a:moveTo>
                    <a:pt x="606" y="1"/>
                  </a:moveTo>
                  <a:cubicBezTo>
                    <a:pt x="273" y="1"/>
                    <a:pt x="1" y="269"/>
                    <a:pt x="1" y="602"/>
                  </a:cubicBezTo>
                  <a:lnTo>
                    <a:pt x="1" y="4435"/>
                  </a:lnTo>
                  <a:lnTo>
                    <a:pt x="1207" y="4435"/>
                  </a:lnTo>
                  <a:lnTo>
                    <a:pt x="1207" y="602"/>
                  </a:lnTo>
                  <a:cubicBezTo>
                    <a:pt x="1207" y="438"/>
                    <a:pt x="1143" y="284"/>
                    <a:pt x="1032" y="176"/>
                  </a:cubicBezTo>
                  <a:cubicBezTo>
                    <a:pt x="921" y="65"/>
                    <a:pt x="770" y="1"/>
                    <a:pt x="6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9"/>
            <p:cNvSpPr/>
            <p:nvPr/>
          </p:nvSpPr>
          <p:spPr>
            <a:xfrm>
              <a:off x="7739945" y="3293442"/>
              <a:ext cx="255990" cy="937715"/>
            </a:xfrm>
            <a:custGeom>
              <a:rect b="b" l="l" r="r" t="t"/>
              <a:pathLst>
                <a:path extrusionOk="0" h="4436" w="1211">
                  <a:moveTo>
                    <a:pt x="605" y="1"/>
                  </a:moveTo>
                  <a:cubicBezTo>
                    <a:pt x="272" y="1"/>
                    <a:pt x="0" y="269"/>
                    <a:pt x="0" y="602"/>
                  </a:cubicBezTo>
                  <a:lnTo>
                    <a:pt x="0" y="4435"/>
                  </a:lnTo>
                  <a:lnTo>
                    <a:pt x="1210" y="4435"/>
                  </a:lnTo>
                  <a:lnTo>
                    <a:pt x="1210" y="602"/>
                  </a:lnTo>
                  <a:cubicBezTo>
                    <a:pt x="1210" y="438"/>
                    <a:pt x="1142" y="284"/>
                    <a:pt x="1031" y="176"/>
                  </a:cubicBezTo>
                  <a:cubicBezTo>
                    <a:pt x="924" y="65"/>
                    <a:pt x="770" y="1"/>
                    <a:pt x="6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9"/>
            <p:cNvSpPr/>
            <p:nvPr/>
          </p:nvSpPr>
          <p:spPr>
            <a:xfrm>
              <a:off x="6518128" y="3593188"/>
              <a:ext cx="610698" cy="555315"/>
            </a:xfrm>
            <a:custGeom>
              <a:rect b="b" l="l" r="r" t="t"/>
              <a:pathLst>
                <a:path extrusionOk="0" h="2627" w="2889">
                  <a:moveTo>
                    <a:pt x="2889" y="0"/>
                  </a:moveTo>
                  <a:lnTo>
                    <a:pt x="1" y="1700"/>
                  </a:lnTo>
                  <a:lnTo>
                    <a:pt x="1" y="2627"/>
                  </a:lnTo>
                  <a:lnTo>
                    <a:pt x="2889" y="2627"/>
                  </a:lnTo>
                  <a:lnTo>
                    <a:pt x="2889" y="0"/>
                  </a:lnTo>
                  <a:close/>
                </a:path>
              </a:pathLst>
            </a:custGeom>
            <a:solidFill>
              <a:srgbClr val="604E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9"/>
            <p:cNvSpPr/>
            <p:nvPr/>
          </p:nvSpPr>
          <p:spPr>
            <a:xfrm>
              <a:off x="6518128" y="3841991"/>
              <a:ext cx="610698" cy="306512"/>
            </a:xfrm>
            <a:custGeom>
              <a:rect b="b" l="l" r="r" t="t"/>
              <a:pathLst>
                <a:path extrusionOk="0" h="1450" w="2889">
                  <a:moveTo>
                    <a:pt x="2889" y="1"/>
                  </a:moveTo>
                  <a:cubicBezTo>
                    <a:pt x="974" y="215"/>
                    <a:pt x="1" y="1450"/>
                    <a:pt x="1" y="1450"/>
                  </a:cubicBezTo>
                  <a:lnTo>
                    <a:pt x="2889" y="1450"/>
                  </a:lnTo>
                  <a:lnTo>
                    <a:pt x="2889" y="1"/>
                  </a:ln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9"/>
            <p:cNvSpPr/>
            <p:nvPr/>
          </p:nvSpPr>
          <p:spPr>
            <a:xfrm>
              <a:off x="7612055" y="3593188"/>
              <a:ext cx="610698" cy="555315"/>
            </a:xfrm>
            <a:custGeom>
              <a:rect b="b" l="l" r="r" t="t"/>
              <a:pathLst>
                <a:path extrusionOk="0" h="2627" w="2889">
                  <a:moveTo>
                    <a:pt x="1" y="0"/>
                  </a:moveTo>
                  <a:lnTo>
                    <a:pt x="1" y="2627"/>
                  </a:lnTo>
                  <a:lnTo>
                    <a:pt x="2889" y="2627"/>
                  </a:lnTo>
                  <a:lnTo>
                    <a:pt x="2889" y="17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04E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9"/>
            <p:cNvSpPr/>
            <p:nvPr/>
          </p:nvSpPr>
          <p:spPr>
            <a:xfrm>
              <a:off x="7612055" y="3841991"/>
              <a:ext cx="610698" cy="306512"/>
            </a:xfrm>
            <a:custGeom>
              <a:rect b="b" l="l" r="r" t="t"/>
              <a:pathLst>
                <a:path extrusionOk="0" h="1450" w="2889">
                  <a:moveTo>
                    <a:pt x="1" y="1"/>
                  </a:moveTo>
                  <a:lnTo>
                    <a:pt x="1" y="1450"/>
                  </a:lnTo>
                  <a:lnTo>
                    <a:pt x="2889" y="1450"/>
                  </a:lnTo>
                  <a:cubicBezTo>
                    <a:pt x="2889" y="1450"/>
                    <a:pt x="1915" y="215"/>
                    <a:pt x="1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9"/>
            <p:cNvSpPr/>
            <p:nvPr/>
          </p:nvSpPr>
          <p:spPr>
            <a:xfrm>
              <a:off x="7097540" y="2605800"/>
              <a:ext cx="528469" cy="1542706"/>
            </a:xfrm>
            <a:custGeom>
              <a:rect b="b" l="l" r="r" t="t"/>
              <a:pathLst>
                <a:path extrusionOk="0" h="7298" w="2500">
                  <a:moveTo>
                    <a:pt x="1250" y="1"/>
                  </a:moveTo>
                  <a:cubicBezTo>
                    <a:pt x="1196" y="1"/>
                    <a:pt x="1143" y="22"/>
                    <a:pt x="1103" y="62"/>
                  </a:cubicBezTo>
                  <a:lnTo>
                    <a:pt x="1053" y="119"/>
                  </a:lnTo>
                  <a:cubicBezTo>
                    <a:pt x="377" y="856"/>
                    <a:pt x="1" y="1815"/>
                    <a:pt x="1" y="2814"/>
                  </a:cubicBezTo>
                  <a:lnTo>
                    <a:pt x="1" y="7298"/>
                  </a:lnTo>
                  <a:lnTo>
                    <a:pt x="2499" y="7298"/>
                  </a:lnTo>
                  <a:lnTo>
                    <a:pt x="2499" y="2892"/>
                  </a:lnTo>
                  <a:cubicBezTo>
                    <a:pt x="2499" y="1844"/>
                    <a:pt x="2105" y="835"/>
                    <a:pt x="1397" y="62"/>
                  </a:cubicBezTo>
                  <a:cubicBezTo>
                    <a:pt x="1357" y="22"/>
                    <a:pt x="1304" y="1"/>
                    <a:pt x="1250" y="1"/>
                  </a:cubicBez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9"/>
            <p:cNvSpPr/>
            <p:nvPr/>
          </p:nvSpPr>
          <p:spPr>
            <a:xfrm>
              <a:off x="7097540" y="2605800"/>
              <a:ext cx="264234" cy="1542706"/>
            </a:xfrm>
            <a:custGeom>
              <a:rect b="b" l="l" r="r" t="t"/>
              <a:pathLst>
                <a:path extrusionOk="0" h="7298" w="1250">
                  <a:moveTo>
                    <a:pt x="1250" y="1"/>
                  </a:moveTo>
                  <a:cubicBezTo>
                    <a:pt x="1196" y="1"/>
                    <a:pt x="1143" y="22"/>
                    <a:pt x="1103" y="62"/>
                  </a:cubicBezTo>
                  <a:lnTo>
                    <a:pt x="1053" y="119"/>
                  </a:lnTo>
                  <a:cubicBezTo>
                    <a:pt x="377" y="856"/>
                    <a:pt x="1" y="1815"/>
                    <a:pt x="1" y="2814"/>
                  </a:cubicBezTo>
                  <a:lnTo>
                    <a:pt x="1" y="7298"/>
                  </a:lnTo>
                  <a:lnTo>
                    <a:pt x="1250" y="7298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9"/>
            <p:cNvSpPr/>
            <p:nvPr/>
          </p:nvSpPr>
          <p:spPr>
            <a:xfrm>
              <a:off x="7097540" y="4087200"/>
              <a:ext cx="528469" cy="61302"/>
            </a:xfrm>
            <a:custGeom>
              <a:rect b="b" l="l" r="r" t="t"/>
              <a:pathLst>
                <a:path extrusionOk="0" h="290" w="2500">
                  <a:moveTo>
                    <a:pt x="1" y="0"/>
                  </a:moveTo>
                  <a:lnTo>
                    <a:pt x="1" y="290"/>
                  </a:lnTo>
                  <a:lnTo>
                    <a:pt x="2499" y="29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9"/>
            <p:cNvSpPr/>
            <p:nvPr/>
          </p:nvSpPr>
          <p:spPr>
            <a:xfrm>
              <a:off x="7097540" y="4148290"/>
              <a:ext cx="528469" cy="165305"/>
            </a:xfrm>
            <a:custGeom>
              <a:rect b="b" l="l" r="r" t="t"/>
              <a:pathLst>
                <a:path extrusionOk="0" h="782" w="2500">
                  <a:moveTo>
                    <a:pt x="1" y="1"/>
                  </a:moveTo>
                  <a:lnTo>
                    <a:pt x="416" y="781"/>
                  </a:lnTo>
                  <a:lnTo>
                    <a:pt x="2080" y="781"/>
                  </a:lnTo>
                  <a:lnTo>
                    <a:pt x="2499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9"/>
            <p:cNvSpPr/>
            <p:nvPr/>
          </p:nvSpPr>
          <p:spPr>
            <a:xfrm>
              <a:off x="7323089" y="3791258"/>
              <a:ext cx="76522" cy="657627"/>
            </a:xfrm>
            <a:custGeom>
              <a:rect b="b" l="l" r="r" t="t"/>
              <a:pathLst>
                <a:path extrusionOk="0" h="3111" w="362">
                  <a:moveTo>
                    <a:pt x="183" y="1"/>
                  </a:moveTo>
                  <a:cubicBezTo>
                    <a:pt x="83" y="1"/>
                    <a:pt x="0" y="83"/>
                    <a:pt x="0" y="183"/>
                  </a:cubicBezTo>
                  <a:lnTo>
                    <a:pt x="0" y="3111"/>
                  </a:lnTo>
                  <a:lnTo>
                    <a:pt x="362" y="3111"/>
                  </a:lnTo>
                  <a:lnTo>
                    <a:pt x="362" y="183"/>
                  </a:lnTo>
                  <a:cubicBezTo>
                    <a:pt x="362" y="133"/>
                    <a:pt x="344" y="87"/>
                    <a:pt x="308" y="54"/>
                  </a:cubicBezTo>
                  <a:cubicBezTo>
                    <a:pt x="276" y="22"/>
                    <a:pt x="233" y="1"/>
                    <a:pt x="183" y="1"/>
                  </a:cubicBezTo>
                  <a:close/>
                </a:path>
              </a:pathLst>
            </a:cu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9"/>
            <p:cNvSpPr/>
            <p:nvPr/>
          </p:nvSpPr>
          <p:spPr>
            <a:xfrm>
              <a:off x="7361562" y="3791258"/>
              <a:ext cx="38050" cy="657627"/>
            </a:xfrm>
            <a:custGeom>
              <a:rect b="b" l="l" r="r" t="t"/>
              <a:pathLst>
                <a:path extrusionOk="0" h="3111" w="180">
                  <a:moveTo>
                    <a:pt x="1" y="1"/>
                  </a:moveTo>
                  <a:lnTo>
                    <a:pt x="1" y="3111"/>
                  </a:lnTo>
                  <a:lnTo>
                    <a:pt x="180" y="3111"/>
                  </a:lnTo>
                  <a:lnTo>
                    <a:pt x="180" y="183"/>
                  </a:lnTo>
                  <a:cubicBezTo>
                    <a:pt x="180" y="133"/>
                    <a:pt x="162" y="87"/>
                    <a:pt x="126" y="54"/>
                  </a:cubicBezTo>
                  <a:cubicBezTo>
                    <a:pt x="94" y="22"/>
                    <a:pt x="51" y="1"/>
                    <a:pt x="1" y="1"/>
                  </a:cubicBezTo>
                  <a:close/>
                </a:path>
              </a:pathLst>
            </a:custGeom>
            <a:solidFill>
              <a:srgbClr val="604E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9"/>
            <p:cNvSpPr/>
            <p:nvPr/>
          </p:nvSpPr>
          <p:spPr>
            <a:xfrm>
              <a:off x="6727613" y="4230943"/>
              <a:ext cx="255145" cy="82653"/>
            </a:xfrm>
            <a:custGeom>
              <a:rect b="b" l="l" r="r" t="t"/>
              <a:pathLst>
                <a:path extrusionOk="0" h="391" w="1207">
                  <a:moveTo>
                    <a:pt x="1" y="0"/>
                  </a:moveTo>
                  <a:lnTo>
                    <a:pt x="208" y="390"/>
                  </a:lnTo>
                  <a:lnTo>
                    <a:pt x="999" y="390"/>
                  </a:lnTo>
                  <a:lnTo>
                    <a:pt x="1207" y="0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9"/>
            <p:cNvSpPr/>
            <p:nvPr/>
          </p:nvSpPr>
          <p:spPr>
            <a:xfrm>
              <a:off x="7739945" y="4230943"/>
              <a:ext cx="255990" cy="82653"/>
            </a:xfrm>
            <a:custGeom>
              <a:rect b="b" l="l" r="r" t="t"/>
              <a:pathLst>
                <a:path extrusionOk="0" h="391" w="1211">
                  <a:moveTo>
                    <a:pt x="0" y="0"/>
                  </a:moveTo>
                  <a:lnTo>
                    <a:pt x="208" y="390"/>
                  </a:lnTo>
                  <a:lnTo>
                    <a:pt x="999" y="390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9"/>
            <p:cNvSpPr/>
            <p:nvPr/>
          </p:nvSpPr>
          <p:spPr>
            <a:xfrm>
              <a:off x="6727613" y="3469738"/>
              <a:ext cx="255145" cy="68278"/>
            </a:xfrm>
            <a:custGeom>
              <a:rect b="b" l="l" r="r" t="t"/>
              <a:pathLst>
                <a:path extrusionOk="0" h="323" w="1207">
                  <a:moveTo>
                    <a:pt x="1" y="1"/>
                  </a:moveTo>
                  <a:lnTo>
                    <a:pt x="1" y="323"/>
                  </a:lnTo>
                  <a:lnTo>
                    <a:pt x="1207" y="323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9"/>
            <p:cNvSpPr/>
            <p:nvPr/>
          </p:nvSpPr>
          <p:spPr>
            <a:xfrm>
              <a:off x="7739945" y="3469738"/>
              <a:ext cx="255990" cy="68278"/>
            </a:xfrm>
            <a:custGeom>
              <a:rect b="b" l="l" r="r" t="t"/>
              <a:pathLst>
                <a:path extrusionOk="0" h="323" w="1211">
                  <a:moveTo>
                    <a:pt x="0" y="1"/>
                  </a:moveTo>
                  <a:lnTo>
                    <a:pt x="0" y="323"/>
                  </a:lnTo>
                  <a:lnTo>
                    <a:pt x="1210" y="323"/>
                  </a:lnTo>
                  <a:lnTo>
                    <a:pt x="1210" y="1"/>
                  </a:lnTo>
                  <a:close/>
                </a:path>
              </a:pathLst>
            </a:custGeom>
            <a:solidFill>
              <a:srgbClr val="F0E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9"/>
            <p:cNvSpPr/>
            <p:nvPr/>
          </p:nvSpPr>
          <p:spPr>
            <a:xfrm>
              <a:off x="7270877" y="3158788"/>
              <a:ext cx="201452" cy="200818"/>
            </a:xfrm>
            <a:custGeom>
              <a:rect b="b" l="l" r="r" t="t"/>
              <a:pathLst>
                <a:path extrusionOk="0" h="950" w="953">
                  <a:moveTo>
                    <a:pt x="477" y="1"/>
                  </a:moveTo>
                  <a:cubicBezTo>
                    <a:pt x="212" y="1"/>
                    <a:pt x="1" y="212"/>
                    <a:pt x="1" y="473"/>
                  </a:cubicBezTo>
                  <a:cubicBezTo>
                    <a:pt x="1" y="738"/>
                    <a:pt x="212" y="949"/>
                    <a:pt x="477" y="949"/>
                  </a:cubicBezTo>
                  <a:cubicBezTo>
                    <a:pt x="738" y="949"/>
                    <a:pt x="953" y="738"/>
                    <a:pt x="953" y="473"/>
                  </a:cubicBezTo>
                  <a:cubicBezTo>
                    <a:pt x="953" y="212"/>
                    <a:pt x="738" y="1"/>
                    <a:pt x="477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9"/>
            <p:cNvSpPr/>
            <p:nvPr/>
          </p:nvSpPr>
          <p:spPr>
            <a:xfrm>
              <a:off x="7300471" y="3187537"/>
              <a:ext cx="142264" cy="142475"/>
            </a:xfrm>
            <a:custGeom>
              <a:rect b="b" l="l" r="r" t="t"/>
              <a:pathLst>
                <a:path extrusionOk="0" h="674" w="673">
                  <a:moveTo>
                    <a:pt x="337" y="1"/>
                  </a:moveTo>
                  <a:cubicBezTo>
                    <a:pt x="150" y="1"/>
                    <a:pt x="0" y="155"/>
                    <a:pt x="0" y="337"/>
                  </a:cubicBezTo>
                  <a:cubicBezTo>
                    <a:pt x="0" y="523"/>
                    <a:pt x="150" y="674"/>
                    <a:pt x="337" y="674"/>
                  </a:cubicBezTo>
                  <a:cubicBezTo>
                    <a:pt x="523" y="674"/>
                    <a:pt x="673" y="523"/>
                    <a:pt x="673" y="337"/>
                  </a:cubicBezTo>
                  <a:cubicBezTo>
                    <a:pt x="673" y="155"/>
                    <a:pt x="523" y="1"/>
                    <a:pt x="33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7202810" y="2861578"/>
              <a:ext cx="317081" cy="158329"/>
            </a:xfrm>
            <a:custGeom>
              <a:rect b="b" l="l" r="r" t="t"/>
              <a:pathLst>
                <a:path extrusionOk="0" h="749" w="1500">
                  <a:moveTo>
                    <a:pt x="752" y="0"/>
                  </a:moveTo>
                  <a:cubicBezTo>
                    <a:pt x="337" y="0"/>
                    <a:pt x="0" y="333"/>
                    <a:pt x="0" y="748"/>
                  </a:cubicBezTo>
                  <a:lnTo>
                    <a:pt x="219" y="748"/>
                  </a:lnTo>
                  <a:cubicBezTo>
                    <a:pt x="219" y="455"/>
                    <a:pt x="459" y="219"/>
                    <a:pt x="752" y="219"/>
                  </a:cubicBezTo>
                  <a:cubicBezTo>
                    <a:pt x="1045" y="219"/>
                    <a:pt x="1282" y="455"/>
                    <a:pt x="1282" y="748"/>
                  </a:cubicBezTo>
                  <a:lnTo>
                    <a:pt x="1500" y="748"/>
                  </a:lnTo>
                  <a:cubicBezTo>
                    <a:pt x="1500" y="333"/>
                    <a:pt x="1167" y="0"/>
                    <a:pt x="752" y="0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7270877" y="3466779"/>
              <a:ext cx="201452" cy="200607"/>
            </a:xfrm>
            <a:custGeom>
              <a:rect b="b" l="l" r="r" t="t"/>
              <a:pathLst>
                <a:path extrusionOk="0" h="949" w="953">
                  <a:moveTo>
                    <a:pt x="477" y="0"/>
                  </a:moveTo>
                  <a:cubicBezTo>
                    <a:pt x="212" y="0"/>
                    <a:pt x="1" y="212"/>
                    <a:pt x="1" y="476"/>
                  </a:cubicBezTo>
                  <a:cubicBezTo>
                    <a:pt x="1" y="738"/>
                    <a:pt x="212" y="949"/>
                    <a:pt x="477" y="949"/>
                  </a:cubicBezTo>
                  <a:cubicBezTo>
                    <a:pt x="738" y="949"/>
                    <a:pt x="953" y="738"/>
                    <a:pt x="953" y="476"/>
                  </a:cubicBezTo>
                  <a:cubicBezTo>
                    <a:pt x="953" y="212"/>
                    <a:pt x="738" y="0"/>
                    <a:pt x="477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7300471" y="3496373"/>
              <a:ext cx="142264" cy="142264"/>
            </a:xfrm>
            <a:custGeom>
              <a:rect b="b" l="l" r="r" t="t"/>
              <a:pathLst>
                <a:path extrusionOk="0" h="673" w="673">
                  <a:moveTo>
                    <a:pt x="337" y="0"/>
                  </a:moveTo>
                  <a:cubicBezTo>
                    <a:pt x="150" y="0"/>
                    <a:pt x="0" y="150"/>
                    <a:pt x="0" y="336"/>
                  </a:cubicBezTo>
                  <a:cubicBezTo>
                    <a:pt x="0" y="523"/>
                    <a:pt x="150" y="673"/>
                    <a:pt x="337" y="673"/>
                  </a:cubicBezTo>
                  <a:cubicBezTo>
                    <a:pt x="523" y="673"/>
                    <a:pt x="673" y="523"/>
                    <a:pt x="673" y="336"/>
                  </a:cubicBezTo>
                  <a:cubicBezTo>
                    <a:pt x="673" y="150"/>
                    <a:pt x="523" y="0"/>
                    <a:pt x="33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" name="Google Shape;499;p29"/>
          <p:cNvGrpSpPr/>
          <p:nvPr/>
        </p:nvGrpSpPr>
        <p:grpSpPr>
          <a:xfrm>
            <a:off x="4194197" y="651425"/>
            <a:ext cx="4229461" cy="3808549"/>
            <a:chOff x="1452675" y="2080308"/>
            <a:chExt cx="429400" cy="386667"/>
          </a:xfrm>
        </p:grpSpPr>
        <p:sp>
          <p:nvSpPr>
            <p:cNvPr id="500" name="Google Shape;500;p29"/>
            <p:cNvSpPr/>
            <p:nvPr/>
          </p:nvSpPr>
          <p:spPr>
            <a:xfrm>
              <a:off x="1827125" y="2236300"/>
              <a:ext cx="10125" cy="16125"/>
            </a:xfrm>
            <a:custGeom>
              <a:rect b="b" l="l" r="r" t="t"/>
              <a:pathLst>
                <a:path extrusionOk="0" h="645" w="405">
                  <a:moveTo>
                    <a:pt x="201" y="0"/>
                  </a:moveTo>
                  <a:lnTo>
                    <a:pt x="169" y="107"/>
                  </a:lnTo>
                  <a:cubicBezTo>
                    <a:pt x="144" y="201"/>
                    <a:pt x="83" y="276"/>
                    <a:pt x="0" y="322"/>
                  </a:cubicBezTo>
                  <a:cubicBezTo>
                    <a:pt x="83" y="369"/>
                    <a:pt x="144" y="444"/>
                    <a:pt x="169" y="537"/>
                  </a:cubicBezTo>
                  <a:lnTo>
                    <a:pt x="201" y="644"/>
                  </a:lnTo>
                  <a:lnTo>
                    <a:pt x="233" y="537"/>
                  </a:lnTo>
                  <a:cubicBezTo>
                    <a:pt x="258" y="444"/>
                    <a:pt x="319" y="369"/>
                    <a:pt x="405" y="322"/>
                  </a:cubicBezTo>
                  <a:cubicBezTo>
                    <a:pt x="319" y="276"/>
                    <a:pt x="258" y="201"/>
                    <a:pt x="233" y="107"/>
                  </a:cubicBezTo>
                  <a:lnTo>
                    <a:pt x="201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1" name="Google Shape;501;p29"/>
            <p:cNvSpPr/>
            <p:nvPr/>
          </p:nvSpPr>
          <p:spPr>
            <a:xfrm>
              <a:off x="1663925" y="2246125"/>
              <a:ext cx="10150" cy="16225"/>
            </a:xfrm>
            <a:custGeom>
              <a:rect b="b" l="l" r="r" t="t"/>
              <a:pathLst>
                <a:path extrusionOk="0" h="649" w="406">
                  <a:moveTo>
                    <a:pt x="201" y="1"/>
                  </a:moveTo>
                  <a:lnTo>
                    <a:pt x="172" y="108"/>
                  </a:lnTo>
                  <a:cubicBezTo>
                    <a:pt x="144" y="201"/>
                    <a:pt x="83" y="280"/>
                    <a:pt x="1" y="323"/>
                  </a:cubicBezTo>
                  <a:cubicBezTo>
                    <a:pt x="83" y="369"/>
                    <a:pt x="144" y="448"/>
                    <a:pt x="172" y="538"/>
                  </a:cubicBezTo>
                  <a:lnTo>
                    <a:pt x="201" y="649"/>
                  </a:lnTo>
                  <a:lnTo>
                    <a:pt x="233" y="538"/>
                  </a:lnTo>
                  <a:cubicBezTo>
                    <a:pt x="258" y="448"/>
                    <a:pt x="319" y="369"/>
                    <a:pt x="405" y="323"/>
                  </a:cubicBezTo>
                  <a:cubicBezTo>
                    <a:pt x="319" y="280"/>
                    <a:pt x="258" y="201"/>
                    <a:pt x="233" y="108"/>
                  </a:cubicBezTo>
                  <a:lnTo>
                    <a:pt x="201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2" name="Google Shape;502;p29"/>
            <p:cNvSpPr/>
            <p:nvPr/>
          </p:nvSpPr>
          <p:spPr>
            <a:xfrm>
              <a:off x="1871950" y="2450750"/>
              <a:ext cx="10125" cy="16225"/>
            </a:xfrm>
            <a:custGeom>
              <a:rect b="b" l="l" r="r" t="t"/>
              <a:pathLst>
                <a:path extrusionOk="0" h="649" w="405">
                  <a:moveTo>
                    <a:pt x="201" y="1"/>
                  </a:moveTo>
                  <a:lnTo>
                    <a:pt x="172" y="112"/>
                  </a:lnTo>
                  <a:cubicBezTo>
                    <a:pt x="144" y="201"/>
                    <a:pt x="83" y="280"/>
                    <a:pt x="0" y="326"/>
                  </a:cubicBezTo>
                  <a:cubicBezTo>
                    <a:pt x="83" y="373"/>
                    <a:pt x="144" y="448"/>
                    <a:pt x="172" y="541"/>
                  </a:cubicBezTo>
                  <a:lnTo>
                    <a:pt x="201" y="648"/>
                  </a:lnTo>
                  <a:lnTo>
                    <a:pt x="233" y="541"/>
                  </a:lnTo>
                  <a:cubicBezTo>
                    <a:pt x="258" y="448"/>
                    <a:pt x="319" y="373"/>
                    <a:pt x="405" y="326"/>
                  </a:cubicBezTo>
                  <a:cubicBezTo>
                    <a:pt x="319" y="280"/>
                    <a:pt x="258" y="201"/>
                    <a:pt x="233" y="112"/>
                  </a:cubicBezTo>
                  <a:lnTo>
                    <a:pt x="201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3" name="Google Shape;503;p29"/>
            <p:cNvSpPr/>
            <p:nvPr/>
          </p:nvSpPr>
          <p:spPr>
            <a:xfrm>
              <a:off x="1586625" y="2445575"/>
              <a:ext cx="10125" cy="16200"/>
            </a:xfrm>
            <a:custGeom>
              <a:rect b="b" l="l" r="r" t="t"/>
              <a:pathLst>
                <a:path extrusionOk="0" h="648" w="405">
                  <a:moveTo>
                    <a:pt x="201" y="0"/>
                  </a:moveTo>
                  <a:lnTo>
                    <a:pt x="172" y="107"/>
                  </a:lnTo>
                  <a:cubicBezTo>
                    <a:pt x="147" y="200"/>
                    <a:pt x="83" y="276"/>
                    <a:pt x="0" y="322"/>
                  </a:cubicBezTo>
                  <a:cubicBezTo>
                    <a:pt x="83" y="369"/>
                    <a:pt x="147" y="447"/>
                    <a:pt x="172" y="537"/>
                  </a:cubicBezTo>
                  <a:lnTo>
                    <a:pt x="201" y="648"/>
                  </a:lnTo>
                  <a:lnTo>
                    <a:pt x="233" y="537"/>
                  </a:lnTo>
                  <a:cubicBezTo>
                    <a:pt x="258" y="447"/>
                    <a:pt x="323" y="369"/>
                    <a:pt x="405" y="322"/>
                  </a:cubicBezTo>
                  <a:cubicBezTo>
                    <a:pt x="323" y="276"/>
                    <a:pt x="258" y="200"/>
                    <a:pt x="233" y="107"/>
                  </a:cubicBezTo>
                  <a:lnTo>
                    <a:pt x="201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4" name="Google Shape;504;p29"/>
            <p:cNvSpPr/>
            <p:nvPr/>
          </p:nvSpPr>
          <p:spPr>
            <a:xfrm>
              <a:off x="1631275" y="2425456"/>
              <a:ext cx="10125" cy="16225"/>
            </a:xfrm>
            <a:custGeom>
              <a:rect b="b" l="l" r="r" t="t"/>
              <a:pathLst>
                <a:path extrusionOk="0" h="649" w="405">
                  <a:moveTo>
                    <a:pt x="201" y="1"/>
                  </a:moveTo>
                  <a:lnTo>
                    <a:pt x="172" y="108"/>
                  </a:lnTo>
                  <a:cubicBezTo>
                    <a:pt x="147" y="201"/>
                    <a:pt x="83" y="280"/>
                    <a:pt x="0" y="323"/>
                  </a:cubicBezTo>
                  <a:cubicBezTo>
                    <a:pt x="83" y="369"/>
                    <a:pt x="147" y="448"/>
                    <a:pt x="172" y="538"/>
                  </a:cubicBezTo>
                  <a:lnTo>
                    <a:pt x="201" y="648"/>
                  </a:lnTo>
                  <a:lnTo>
                    <a:pt x="233" y="538"/>
                  </a:lnTo>
                  <a:cubicBezTo>
                    <a:pt x="258" y="448"/>
                    <a:pt x="322" y="369"/>
                    <a:pt x="405" y="323"/>
                  </a:cubicBezTo>
                  <a:cubicBezTo>
                    <a:pt x="322" y="280"/>
                    <a:pt x="258" y="201"/>
                    <a:pt x="233" y="108"/>
                  </a:cubicBezTo>
                  <a:lnTo>
                    <a:pt x="201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5" name="Google Shape;505;p29"/>
            <p:cNvSpPr/>
            <p:nvPr/>
          </p:nvSpPr>
          <p:spPr>
            <a:xfrm>
              <a:off x="1773900" y="2190475"/>
              <a:ext cx="10125" cy="16225"/>
            </a:xfrm>
            <a:custGeom>
              <a:rect b="b" l="l" r="r" t="t"/>
              <a:pathLst>
                <a:path extrusionOk="0" h="649" w="405">
                  <a:moveTo>
                    <a:pt x="204" y="1"/>
                  </a:moveTo>
                  <a:lnTo>
                    <a:pt x="172" y="108"/>
                  </a:lnTo>
                  <a:cubicBezTo>
                    <a:pt x="147" y="201"/>
                    <a:pt x="86" y="276"/>
                    <a:pt x="0" y="323"/>
                  </a:cubicBezTo>
                  <a:cubicBezTo>
                    <a:pt x="86" y="369"/>
                    <a:pt x="147" y="448"/>
                    <a:pt x="172" y="538"/>
                  </a:cubicBezTo>
                  <a:lnTo>
                    <a:pt x="204" y="649"/>
                  </a:lnTo>
                  <a:lnTo>
                    <a:pt x="233" y="538"/>
                  </a:lnTo>
                  <a:cubicBezTo>
                    <a:pt x="261" y="448"/>
                    <a:pt x="322" y="369"/>
                    <a:pt x="404" y="323"/>
                  </a:cubicBezTo>
                  <a:cubicBezTo>
                    <a:pt x="322" y="276"/>
                    <a:pt x="261" y="201"/>
                    <a:pt x="233" y="108"/>
                  </a:cubicBezTo>
                  <a:lnTo>
                    <a:pt x="204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6" name="Google Shape;506;p29"/>
            <p:cNvSpPr/>
            <p:nvPr/>
          </p:nvSpPr>
          <p:spPr>
            <a:xfrm>
              <a:off x="1855475" y="2225200"/>
              <a:ext cx="7200" cy="11550"/>
            </a:xfrm>
            <a:custGeom>
              <a:rect b="b" l="l" r="r" t="t"/>
              <a:pathLst>
                <a:path extrusionOk="0" h="462" w="288">
                  <a:moveTo>
                    <a:pt x="144" y="0"/>
                  </a:moveTo>
                  <a:lnTo>
                    <a:pt x="123" y="79"/>
                  </a:lnTo>
                  <a:cubicBezTo>
                    <a:pt x="101" y="143"/>
                    <a:pt x="58" y="197"/>
                    <a:pt x="1" y="229"/>
                  </a:cubicBezTo>
                  <a:cubicBezTo>
                    <a:pt x="58" y="262"/>
                    <a:pt x="101" y="319"/>
                    <a:pt x="123" y="383"/>
                  </a:cubicBezTo>
                  <a:lnTo>
                    <a:pt x="144" y="462"/>
                  </a:lnTo>
                  <a:lnTo>
                    <a:pt x="166" y="383"/>
                  </a:lnTo>
                  <a:cubicBezTo>
                    <a:pt x="183" y="319"/>
                    <a:pt x="226" y="262"/>
                    <a:pt x="287" y="229"/>
                  </a:cubicBezTo>
                  <a:cubicBezTo>
                    <a:pt x="226" y="197"/>
                    <a:pt x="183" y="143"/>
                    <a:pt x="166" y="7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7" name="Google Shape;507;p29"/>
            <p:cNvSpPr/>
            <p:nvPr/>
          </p:nvSpPr>
          <p:spPr>
            <a:xfrm>
              <a:off x="1684775" y="2155675"/>
              <a:ext cx="7175" cy="11475"/>
            </a:xfrm>
            <a:custGeom>
              <a:rect b="b" l="l" r="r" t="t"/>
              <a:pathLst>
                <a:path extrusionOk="0" h="459" w="287">
                  <a:moveTo>
                    <a:pt x="144" y="1"/>
                  </a:moveTo>
                  <a:lnTo>
                    <a:pt x="122" y="76"/>
                  </a:lnTo>
                  <a:cubicBezTo>
                    <a:pt x="101" y="144"/>
                    <a:pt x="58" y="197"/>
                    <a:pt x="0" y="230"/>
                  </a:cubicBezTo>
                  <a:cubicBezTo>
                    <a:pt x="58" y="262"/>
                    <a:pt x="101" y="319"/>
                    <a:pt x="122" y="384"/>
                  </a:cubicBezTo>
                  <a:lnTo>
                    <a:pt x="144" y="459"/>
                  </a:lnTo>
                  <a:lnTo>
                    <a:pt x="165" y="384"/>
                  </a:lnTo>
                  <a:cubicBezTo>
                    <a:pt x="183" y="319"/>
                    <a:pt x="226" y="262"/>
                    <a:pt x="287" y="230"/>
                  </a:cubicBezTo>
                  <a:cubicBezTo>
                    <a:pt x="226" y="197"/>
                    <a:pt x="183" y="144"/>
                    <a:pt x="165" y="76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8" name="Google Shape;508;p29"/>
            <p:cNvSpPr/>
            <p:nvPr/>
          </p:nvSpPr>
          <p:spPr>
            <a:xfrm>
              <a:off x="1580100" y="2308675"/>
              <a:ext cx="13800" cy="22125"/>
            </a:xfrm>
            <a:custGeom>
              <a:rect b="b" l="l" r="r" t="t"/>
              <a:pathLst>
                <a:path extrusionOk="0" h="885" w="552">
                  <a:moveTo>
                    <a:pt x="276" y="0"/>
                  </a:moveTo>
                  <a:lnTo>
                    <a:pt x="233" y="151"/>
                  </a:lnTo>
                  <a:cubicBezTo>
                    <a:pt x="197" y="276"/>
                    <a:pt x="115" y="380"/>
                    <a:pt x="0" y="444"/>
                  </a:cubicBezTo>
                  <a:cubicBezTo>
                    <a:pt x="115" y="505"/>
                    <a:pt x="197" y="609"/>
                    <a:pt x="233" y="734"/>
                  </a:cubicBezTo>
                  <a:lnTo>
                    <a:pt x="276" y="884"/>
                  </a:lnTo>
                  <a:lnTo>
                    <a:pt x="319" y="734"/>
                  </a:lnTo>
                  <a:cubicBezTo>
                    <a:pt x="351" y="609"/>
                    <a:pt x="437" y="505"/>
                    <a:pt x="551" y="444"/>
                  </a:cubicBezTo>
                  <a:cubicBezTo>
                    <a:pt x="437" y="380"/>
                    <a:pt x="351" y="276"/>
                    <a:pt x="319" y="151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09" name="Google Shape;509;p29"/>
            <p:cNvSpPr/>
            <p:nvPr/>
          </p:nvSpPr>
          <p:spPr>
            <a:xfrm>
              <a:off x="1627599" y="2080308"/>
              <a:ext cx="13800" cy="22025"/>
            </a:xfrm>
            <a:custGeom>
              <a:rect b="b" l="l" r="r" t="t"/>
              <a:pathLst>
                <a:path extrusionOk="0" h="881" w="552">
                  <a:moveTo>
                    <a:pt x="276" y="0"/>
                  </a:moveTo>
                  <a:lnTo>
                    <a:pt x="233" y="147"/>
                  </a:lnTo>
                  <a:cubicBezTo>
                    <a:pt x="197" y="272"/>
                    <a:pt x="115" y="380"/>
                    <a:pt x="0" y="441"/>
                  </a:cubicBezTo>
                  <a:cubicBezTo>
                    <a:pt x="115" y="501"/>
                    <a:pt x="197" y="609"/>
                    <a:pt x="233" y="734"/>
                  </a:cubicBezTo>
                  <a:lnTo>
                    <a:pt x="276" y="881"/>
                  </a:lnTo>
                  <a:lnTo>
                    <a:pt x="319" y="734"/>
                  </a:lnTo>
                  <a:cubicBezTo>
                    <a:pt x="354" y="609"/>
                    <a:pt x="437" y="501"/>
                    <a:pt x="551" y="441"/>
                  </a:cubicBezTo>
                  <a:cubicBezTo>
                    <a:pt x="437" y="380"/>
                    <a:pt x="354" y="272"/>
                    <a:pt x="319" y="14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0" name="Google Shape;510;p29"/>
            <p:cNvSpPr/>
            <p:nvPr/>
          </p:nvSpPr>
          <p:spPr>
            <a:xfrm>
              <a:off x="1452675" y="2432150"/>
              <a:ext cx="13825" cy="22025"/>
            </a:xfrm>
            <a:custGeom>
              <a:rect b="b" l="l" r="r" t="t"/>
              <a:pathLst>
                <a:path extrusionOk="0" h="881" w="553">
                  <a:moveTo>
                    <a:pt x="277" y="0"/>
                  </a:moveTo>
                  <a:lnTo>
                    <a:pt x="234" y="151"/>
                  </a:lnTo>
                  <a:cubicBezTo>
                    <a:pt x="201" y="272"/>
                    <a:pt x="115" y="380"/>
                    <a:pt x="1" y="440"/>
                  </a:cubicBezTo>
                  <a:cubicBezTo>
                    <a:pt x="115" y="505"/>
                    <a:pt x="201" y="609"/>
                    <a:pt x="234" y="734"/>
                  </a:cubicBezTo>
                  <a:lnTo>
                    <a:pt x="277" y="881"/>
                  </a:lnTo>
                  <a:lnTo>
                    <a:pt x="319" y="734"/>
                  </a:lnTo>
                  <a:cubicBezTo>
                    <a:pt x="355" y="609"/>
                    <a:pt x="438" y="505"/>
                    <a:pt x="552" y="440"/>
                  </a:cubicBezTo>
                  <a:cubicBezTo>
                    <a:pt x="438" y="380"/>
                    <a:pt x="355" y="272"/>
                    <a:pt x="319" y="151"/>
                  </a:cubicBezTo>
                  <a:lnTo>
                    <a:pt x="277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1" name="Google Shape;511;p29"/>
            <p:cNvSpPr/>
            <p:nvPr/>
          </p:nvSpPr>
          <p:spPr>
            <a:xfrm>
              <a:off x="1596725" y="2291050"/>
              <a:ext cx="8275" cy="13175"/>
            </a:xfrm>
            <a:custGeom>
              <a:rect b="b" l="l" r="r" t="t"/>
              <a:pathLst>
                <a:path extrusionOk="0" h="527" w="331">
                  <a:moveTo>
                    <a:pt x="166" y="0"/>
                  </a:moveTo>
                  <a:lnTo>
                    <a:pt x="140" y="86"/>
                  </a:lnTo>
                  <a:cubicBezTo>
                    <a:pt x="119" y="161"/>
                    <a:pt x="69" y="226"/>
                    <a:pt x="1" y="262"/>
                  </a:cubicBezTo>
                  <a:cubicBezTo>
                    <a:pt x="69" y="301"/>
                    <a:pt x="119" y="362"/>
                    <a:pt x="140" y="437"/>
                  </a:cubicBezTo>
                  <a:lnTo>
                    <a:pt x="166" y="526"/>
                  </a:lnTo>
                  <a:lnTo>
                    <a:pt x="191" y="437"/>
                  </a:lnTo>
                  <a:cubicBezTo>
                    <a:pt x="212" y="362"/>
                    <a:pt x="262" y="301"/>
                    <a:pt x="330" y="262"/>
                  </a:cubicBezTo>
                  <a:cubicBezTo>
                    <a:pt x="262" y="226"/>
                    <a:pt x="212" y="161"/>
                    <a:pt x="191" y="86"/>
                  </a:cubicBezTo>
                  <a:lnTo>
                    <a:pt x="166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2" name="Google Shape;512;p29"/>
            <p:cNvSpPr/>
            <p:nvPr/>
          </p:nvSpPr>
          <p:spPr>
            <a:xfrm>
              <a:off x="1563933" y="2135973"/>
              <a:ext cx="8250" cy="13175"/>
            </a:xfrm>
            <a:custGeom>
              <a:rect b="b" l="l" r="r" t="t"/>
              <a:pathLst>
                <a:path extrusionOk="0" h="527" w="330">
                  <a:moveTo>
                    <a:pt x="165" y="1"/>
                  </a:moveTo>
                  <a:lnTo>
                    <a:pt x="140" y="90"/>
                  </a:lnTo>
                  <a:cubicBezTo>
                    <a:pt x="118" y="165"/>
                    <a:pt x="68" y="226"/>
                    <a:pt x="0" y="266"/>
                  </a:cubicBezTo>
                  <a:cubicBezTo>
                    <a:pt x="68" y="301"/>
                    <a:pt x="118" y="366"/>
                    <a:pt x="140" y="441"/>
                  </a:cubicBezTo>
                  <a:lnTo>
                    <a:pt x="165" y="527"/>
                  </a:lnTo>
                  <a:lnTo>
                    <a:pt x="190" y="441"/>
                  </a:lnTo>
                  <a:cubicBezTo>
                    <a:pt x="212" y="366"/>
                    <a:pt x="262" y="301"/>
                    <a:pt x="330" y="266"/>
                  </a:cubicBezTo>
                  <a:cubicBezTo>
                    <a:pt x="262" y="226"/>
                    <a:pt x="212" y="165"/>
                    <a:pt x="190" y="90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3" name="Google Shape;513;p29"/>
            <p:cNvSpPr/>
            <p:nvPr/>
          </p:nvSpPr>
          <p:spPr>
            <a:xfrm>
              <a:off x="1607200" y="2430275"/>
              <a:ext cx="7175" cy="11475"/>
            </a:xfrm>
            <a:custGeom>
              <a:rect b="b" l="l" r="r" t="t"/>
              <a:pathLst>
                <a:path extrusionOk="0" h="459" w="287">
                  <a:moveTo>
                    <a:pt x="144" y="0"/>
                  </a:moveTo>
                  <a:lnTo>
                    <a:pt x="122" y="75"/>
                  </a:lnTo>
                  <a:cubicBezTo>
                    <a:pt x="101" y="140"/>
                    <a:pt x="58" y="197"/>
                    <a:pt x="1" y="229"/>
                  </a:cubicBezTo>
                  <a:cubicBezTo>
                    <a:pt x="58" y="261"/>
                    <a:pt x="101" y="315"/>
                    <a:pt x="122" y="383"/>
                  </a:cubicBezTo>
                  <a:lnTo>
                    <a:pt x="144" y="458"/>
                  </a:lnTo>
                  <a:lnTo>
                    <a:pt x="165" y="383"/>
                  </a:lnTo>
                  <a:cubicBezTo>
                    <a:pt x="183" y="315"/>
                    <a:pt x="226" y="261"/>
                    <a:pt x="287" y="229"/>
                  </a:cubicBezTo>
                  <a:cubicBezTo>
                    <a:pt x="226" y="197"/>
                    <a:pt x="183" y="140"/>
                    <a:pt x="165" y="75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4" name="Google Shape;514;p29"/>
            <p:cNvSpPr/>
            <p:nvPr/>
          </p:nvSpPr>
          <p:spPr>
            <a:xfrm>
              <a:off x="1833575" y="2393300"/>
              <a:ext cx="7275" cy="11575"/>
            </a:xfrm>
            <a:custGeom>
              <a:rect b="b" l="l" r="r" t="t"/>
              <a:pathLst>
                <a:path extrusionOk="0" h="463" w="291">
                  <a:moveTo>
                    <a:pt x="147" y="1"/>
                  </a:moveTo>
                  <a:lnTo>
                    <a:pt x="122" y="80"/>
                  </a:lnTo>
                  <a:cubicBezTo>
                    <a:pt x="104" y="144"/>
                    <a:pt x="61" y="198"/>
                    <a:pt x="0" y="230"/>
                  </a:cubicBezTo>
                  <a:cubicBezTo>
                    <a:pt x="61" y="262"/>
                    <a:pt x="104" y="319"/>
                    <a:pt x="122" y="384"/>
                  </a:cubicBezTo>
                  <a:lnTo>
                    <a:pt x="147" y="463"/>
                  </a:lnTo>
                  <a:lnTo>
                    <a:pt x="168" y="384"/>
                  </a:lnTo>
                  <a:cubicBezTo>
                    <a:pt x="186" y="319"/>
                    <a:pt x="229" y="262"/>
                    <a:pt x="290" y="230"/>
                  </a:cubicBezTo>
                  <a:cubicBezTo>
                    <a:pt x="229" y="198"/>
                    <a:pt x="186" y="144"/>
                    <a:pt x="168" y="8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  <p:sp>
          <p:nvSpPr>
            <p:cNvPr id="515" name="Google Shape;515;p29"/>
            <p:cNvSpPr/>
            <p:nvPr/>
          </p:nvSpPr>
          <p:spPr>
            <a:xfrm>
              <a:off x="1668052" y="2226864"/>
              <a:ext cx="7175" cy="11475"/>
            </a:xfrm>
            <a:custGeom>
              <a:rect b="b" l="l" r="r" t="t"/>
              <a:pathLst>
                <a:path extrusionOk="0" h="459" w="287">
                  <a:moveTo>
                    <a:pt x="144" y="0"/>
                  </a:moveTo>
                  <a:lnTo>
                    <a:pt x="122" y="79"/>
                  </a:lnTo>
                  <a:cubicBezTo>
                    <a:pt x="104" y="143"/>
                    <a:pt x="58" y="197"/>
                    <a:pt x="0" y="229"/>
                  </a:cubicBezTo>
                  <a:cubicBezTo>
                    <a:pt x="58" y="261"/>
                    <a:pt x="104" y="319"/>
                    <a:pt x="122" y="383"/>
                  </a:cubicBezTo>
                  <a:lnTo>
                    <a:pt x="144" y="458"/>
                  </a:lnTo>
                  <a:lnTo>
                    <a:pt x="165" y="383"/>
                  </a:lnTo>
                  <a:cubicBezTo>
                    <a:pt x="183" y="319"/>
                    <a:pt x="226" y="261"/>
                    <a:pt x="287" y="229"/>
                  </a:cubicBezTo>
                  <a:cubicBezTo>
                    <a:pt x="226" y="197"/>
                    <a:pt x="183" y="143"/>
                    <a:pt x="165" y="7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785CB4"/>
                </a:solidFill>
              </a:endParaRPr>
            </a:p>
          </p:txBody>
        </p:sp>
      </p:grpSp>
      <p:cxnSp>
        <p:nvCxnSpPr>
          <p:cNvPr id="516" name="Google Shape;516;p29"/>
          <p:cNvCxnSpPr/>
          <p:nvPr/>
        </p:nvCxnSpPr>
        <p:spPr>
          <a:xfrm>
            <a:off x="666750" y="3076575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517" name="Google Shape;517;p29"/>
          <p:cNvCxnSpPr/>
          <p:nvPr/>
        </p:nvCxnSpPr>
        <p:spPr>
          <a:xfrm>
            <a:off x="666750" y="1066800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30"/>
          <p:cNvSpPr txBox="1"/>
          <p:nvPr>
            <p:ph type="ctrTitle"/>
          </p:nvPr>
        </p:nvSpPr>
        <p:spPr>
          <a:xfrm>
            <a:off x="0" y="1092050"/>
            <a:ext cx="7781100" cy="77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BCCE8"/>
                </a:solidFill>
              </a:rPr>
              <a:t>W</a:t>
            </a:r>
            <a:r>
              <a:rPr lang="es"/>
              <a:t>hoa</a:t>
            </a:r>
            <a:r>
              <a:rPr lang="es">
                <a:solidFill>
                  <a:srgbClr val="FBCCE8"/>
                </a:solidFill>
              </a:rPr>
              <a:t>!</a:t>
            </a:r>
            <a:endParaRPr>
              <a:solidFill>
                <a:srgbClr val="FBCCE8"/>
              </a:solidFill>
            </a:endParaRPr>
          </a:p>
        </p:txBody>
      </p:sp>
      <p:pic>
        <p:nvPicPr>
          <p:cNvPr id="523" name="Google Shape;523;p30"/>
          <p:cNvPicPr preferRelativeResize="0"/>
          <p:nvPr/>
        </p:nvPicPr>
        <p:blipFill rotWithShape="1">
          <a:blip r:embed="rId3">
            <a:alphaModFix/>
          </a:blip>
          <a:srcRect b="0" l="36330" r="0" t="0"/>
          <a:stretch/>
        </p:blipFill>
        <p:spPr>
          <a:xfrm flipH="1">
            <a:off x="72152" y="913050"/>
            <a:ext cx="4038323" cy="4230451"/>
          </a:xfrm>
          <a:prstGeom prst="rect">
            <a:avLst/>
          </a:prstGeom>
          <a:noFill/>
          <a:ln>
            <a:noFill/>
          </a:ln>
        </p:spPr>
      </p:pic>
      <p:sp>
        <p:nvSpPr>
          <p:cNvPr id="524" name="Google Shape;524;p30"/>
          <p:cNvSpPr txBox="1"/>
          <p:nvPr>
            <p:ph idx="1" type="subTitle"/>
          </p:nvPr>
        </p:nvSpPr>
        <p:spPr>
          <a:xfrm>
            <a:off x="5786713" y="2755325"/>
            <a:ext cx="1994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Google Shape;529;p31"/>
          <p:cNvSpPr txBox="1"/>
          <p:nvPr>
            <p:ph idx="3" type="subTitle"/>
          </p:nvPr>
        </p:nvSpPr>
        <p:spPr>
          <a:xfrm>
            <a:off x="46087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</a:t>
            </a:r>
            <a:endParaRPr/>
          </a:p>
        </p:txBody>
      </p:sp>
      <p:sp>
        <p:nvSpPr>
          <p:cNvPr id="530" name="Google Shape;530;p31"/>
          <p:cNvSpPr txBox="1"/>
          <p:nvPr>
            <p:ph type="title"/>
          </p:nvPr>
        </p:nvSpPr>
        <p:spPr>
          <a:xfrm>
            <a:off x="431490" y="678303"/>
            <a:ext cx="2082900" cy="223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</a:rPr>
              <a:t>A</a:t>
            </a:r>
            <a:r>
              <a:rPr lang="es" sz="3000"/>
              <a:t>genda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531" name="Google Shape;531;p31"/>
          <p:cNvSpPr txBox="1"/>
          <p:nvPr>
            <p:ph idx="1" type="subTitle"/>
          </p:nvPr>
        </p:nvSpPr>
        <p:spPr>
          <a:xfrm>
            <a:off x="24749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grpSp>
        <p:nvGrpSpPr>
          <p:cNvPr id="532" name="Google Shape;532;p31"/>
          <p:cNvGrpSpPr/>
          <p:nvPr/>
        </p:nvGrpSpPr>
        <p:grpSpPr>
          <a:xfrm>
            <a:off x="5141038" y="2396712"/>
            <a:ext cx="347400" cy="347400"/>
            <a:chOff x="5141038" y="2396712"/>
            <a:chExt cx="347400" cy="347400"/>
          </a:xfrm>
        </p:grpSpPr>
        <p:sp>
          <p:nvSpPr>
            <p:cNvPr id="533" name="Google Shape;533;p31"/>
            <p:cNvSpPr/>
            <p:nvPr/>
          </p:nvSpPr>
          <p:spPr>
            <a:xfrm>
              <a:off x="5141038" y="2396712"/>
              <a:ext cx="347400" cy="347400"/>
            </a:xfrm>
            <a:prstGeom prst="ellipse">
              <a:avLst/>
            </a:pr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1"/>
            <p:cNvSpPr/>
            <p:nvPr/>
          </p:nvSpPr>
          <p:spPr>
            <a:xfrm>
              <a:off x="5216479" y="2486452"/>
              <a:ext cx="196518" cy="195574"/>
            </a:xfrm>
            <a:custGeom>
              <a:rect b="b" l="l" r="r" t="t"/>
              <a:pathLst>
                <a:path extrusionOk="0" h="12634" w="12697">
                  <a:moveTo>
                    <a:pt x="11437" y="819"/>
                  </a:moveTo>
                  <a:cubicBezTo>
                    <a:pt x="11657" y="819"/>
                    <a:pt x="11815" y="1040"/>
                    <a:pt x="11815" y="1260"/>
                  </a:cubicBezTo>
                  <a:cubicBezTo>
                    <a:pt x="11815" y="1512"/>
                    <a:pt x="11657" y="1670"/>
                    <a:pt x="11437" y="1670"/>
                  </a:cubicBezTo>
                  <a:lnTo>
                    <a:pt x="1229" y="1670"/>
                  </a:lnTo>
                  <a:cubicBezTo>
                    <a:pt x="1009" y="1670"/>
                    <a:pt x="788" y="1449"/>
                    <a:pt x="788" y="1260"/>
                  </a:cubicBezTo>
                  <a:cubicBezTo>
                    <a:pt x="788" y="1071"/>
                    <a:pt x="1009" y="819"/>
                    <a:pt x="1229" y="819"/>
                  </a:cubicBezTo>
                  <a:close/>
                  <a:moveTo>
                    <a:pt x="8790" y="3277"/>
                  </a:moveTo>
                  <a:cubicBezTo>
                    <a:pt x="9042" y="3277"/>
                    <a:pt x="9200" y="3466"/>
                    <a:pt x="9200" y="3655"/>
                  </a:cubicBezTo>
                  <a:lnTo>
                    <a:pt x="9200" y="5356"/>
                  </a:lnTo>
                  <a:lnTo>
                    <a:pt x="9232" y="5356"/>
                  </a:lnTo>
                  <a:cubicBezTo>
                    <a:pt x="9232" y="5608"/>
                    <a:pt x="9042" y="5765"/>
                    <a:pt x="8822" y="5765"/>
                  </a:cubicBezTo>
                  <a:cubicBezTo>
                    <a:pt x="8633" y="5765"/>
                    <a:pt x="8412" y="5545"/>
                    <a:pt x="8412" y="5356"/>
                  </a:cubicBezTo>
                  <a:lnTo>
                    <a:pt x="8412" y="4694"/>
                  </a:lnTo>
                  <a:lnTo>
                    <a:pt x="6617" y="6459"/>
                  </a:lnTo>
                  <a:cubicBezTo>
                    <a:pt x="6538" y="6537"/>
                    <a:pt x="6435" y="6577"/>
                    <a:pt x="6333" y="6577"/>
                  </a:cubicBezTo>
                  <a:cubicBezTo>
                    <a:pt x="6231" y="6577"/>
                    <a:pt x="6128" y="6537"/>
                    <a:pt x="6050" y="6459"/>
                  </a:cubicBezTo>
                  <a:lnTo>
                    <a:pt x="5482" y="5923"/>
                  </a:lnTo>
                  <a:lnTo>
                    <a:pt x="4096" y="7278"/>
                  </a:lnTo>
                  <a:cubicBezTo>
                    <a:pt x="4033" y="7356"/>
                    <a:pt x="3931" y="7396"/>
                    <a:pt x="3824" y="7396"/>
                  </a:cubicBezTo>
                  <a:cubicBezTo>
                    <a:pt x="3718" y="7396"/>
                    <a:pt x="3608" y="7356"/>
                    <a:pt x="3529" y="7278"/>
                  </a:cubicBezTo>
                  <a:cubicBezTo>
                    <a:pt x="3372" y="7120"/>
                    <a:pt x="3372" y="6868"/>
                    <a:pt x="3529" y="6711"/>
                  </a:cubicBezTo>
                  <a:lnTo>
                    <a:pt x="5167" y="5041"/>
                  </a:lnTo>
                  <a:cubicBezTo>
                    <a:pt x="5246" y="4962"/>
                    <a:pt x="5356" y="4923"/>
                    <a:pt x="5467" y="4923"/>
                  </a:cubicBezTo>
                  <a:cubicBezTo>
                    <a:pt x="5577" y="4923"/>
                    <a:pt x="5687" y="4962"/>
                    <a:pt x="5766" y="5041"/>
                  </a:cubicBezTo>
                  <a:lnTo>
                    <a:pt x="6302" y="5608"/>
                  </a:lnTo>
                  <a:lnTo>
                    <a:pt x="7814" y="4096"/>
                  </a:lnTo>
                  <a:lnTo>
                    <a:pt x="7152" y="4096"/>
                  </a:lnTo>
                  <a:cubicBezTo>
                    <a:pt x="6900" y="4096"/>
                    <a:pt x="6743" y="3907"/>
                    <a:pt x="6743" y="3655"/>
                  </a:cubicBezTo>
                  <a:cubicBezTo>
                    <a:pt x="6743" y="3434"/>
                    <a:pt x="6932" y="3277"/>
                    <a:pt x="7152" y="3277"/>
                  </a:cubicBezTo>
                  <a:close/>
                  <a:moveTo>
                    <a:pt x="6302" y="11058"/>
                  </a:moveTo>
                  <a:cubicBezTo>
                    <a:pt x="6554" y="11058"/>
                    <a:pt x="6743" y="11279"/>
                    <a:pt x="6743" y="11468"/>
                  </a:cubicBezTo>
                  <a:cubicBezTo>
                    <a:pt x="6743" y="11657"/>
                    <a:pt x="6554" y="11846"/>
                    <a:pt x="6302" y="11846"/>
                  </a:cubicBezTo>
                  <a:cubicBezTo>
                    <a:pt x="6081" y="11846"/>
                    <a:pt x="5924" y="11657"/>
                    <a:pt x="5924" y="11468"/>
                  </a:cubicBezTo>
                  <a:cubicBezTo>
                    <a:pt x="5924" y="11279"/>
                    <a:pt x="6113" y="11058"/>
                    <a:pt x="6302" y="11058"/>
                  </a:cubicBezTo>
                  <a:close/>
                  <a:moveTo>
                    <a:pt x="1229" y="0"/>
                  </a:moveTo>
                  <a:cubicBezTo>
                    <a:pt x="568" y="0"/>
                    <a:pt x="1" y="536"/>
                    <a:pt x="1" y="1229"/>
                  </a:cubicBezTo>
                  <a:cubicBezTo>
                    <a:pt x="1" y="1764"/>
                    <a:pt x="379" y="2205"/>
                    <a:pt x="851" y="2394"/>
                  </a:cubicBezTo>
                  <a:lnTo>
                    <a:pt x="851" y="8254"/>
                  </a:lnTo>
                  <a:lnTo>
                    <a:pt x="442" y="8254"/>
                  </a:lnTo>
                  <a:cubicBezTo>
                    <a:pt x="221" y="8254"/>
                    <a:pt x="64" y="8475"/>
                    <a:pt x="64" y="8664"/>
                  </a:cubicBezTo>
                  <a:cubicBezTo>
                    <a:pt x="64" y="8916"/>
                    <a:pt x="253" y="9042"/>
                    <a:pt x="442" y="9042"/>
                  </a:cubicBezTo>
                  <a:lnTo>
                    <a:pt x="5955" y="9042"/>
                  </a:lnTo>
                  <a:lnTo>
                    <a:pt x="5955" y="10239"/>
                  </a:lnTo>
                  <a:cubicBezTo>
                    <a:pt x="5482" y="10397"/>
                    <a:pt x="5136" y="10869"/>
                    <a:pt x="5136" y="11405"/>
                  </a:cubicBezTo>
                  <a:cubicBezTo>
                    <a:pt x="5136" y="12098"/>
                    <a:pt x="5671" y="12633"/>
                    <a:pt x="6365" y="12633"/>
                  </a:cubicBezTo>
                  <a:cubicBezTo>
                    <a:pt x="7026" y="12633"/>
                    <a:pt x="7625" y="12098"/>
                    <a:pt x="7625" y="11405"/>
                  </a:cubicBezTo>
                  <a:cubicBezTo>
                    <a:pt x="7625" y="10869"/>
                    <a:pt x="7247" y="10428"/>
                    <a:pt x="6774" y="10239"/>
                  </a:cubicBezTo>
                  <a:lnTo>
                    <a:pt x="6774" y="9042"/>
                  </a:lnTo>
                  <a:lnTo>
                    <a:pt x="12288" y="9042"/>
                  </a:lnTo>
                  <a:cubicBezTo>
                    <a:pt x="12540" y="9042"/>
                    <a:pt x="12697" y="8853"/>
                    <a:pt x="12697" y="8664"/>
                  </a:cubicBezTo>
                  <a:cubicBezTo>
                    <a:pt x="12666" y="8443"/>
                    <a:pt x="12508" y="8254"/>
                    <a:pt x="12256" y="8254"/>
                  </a:cubicBezTo>
                  <a:lnTo>
                    <a:pt x="11815" y="8254"/>
                  </a:lnTo>
                  <a:lnTo>
                    <a:pt x="11815" y="2394"/>
                  </a:lnTo>
                  <a:cubicBezTo>
                    <a:pt x="12288" y="2237"/>
                    <a:pt x="12666" y="1764"/>
                    <a:pt x="12666" y="1229"/>
                  </a:cubicBezTo>
                  <a:cubicBezTo>
                    <a:pt x="12666" y="567"/>
                    <a:pt x="12098" y="0"/>
                    <a:pt x="114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" name="Google Shape;535;p31"/>
          <p:cNvGrpSpPr/>
          <p:nvPr/>
        </p:nvGrpSpPr>
        <p:grpSpPr>
          <a:xfrm>
            <a:off x="2961976" y="2396712"/>
            <a:ext cx="347400" cy="347400"/>
            <a:chOff x="3146136" y="2396712"/>
            <a:chExt cx="347400" cy="347400"/>
          </a:xfrm>
        </p:grpSpPr>
        <p:sp>
          <p:nvSpPr>
            <p:cNvPr id="536" name="Google Shape;536;p31"/>
            <p:cNvSpPr/>
            <p:nvPr/>
          </p:nvSpPr>
          <p:spPr>
            <a:xfrm>
              <a:off x="3146136" y="2396712"/>
              <a:ext cx="347400" cy="347400"/>
            </a:xfrm>
            <a:prstGeom prst="ellipse">
              <a:avLst/>
            </a:pr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" name="Google Shape;537;p31"/>
            <p:cNvGrpSpPr/>
            <p:nvPr/>
          </p:nvGrpSpPr>
          <p:grpSpPr>
            <a:xfrm>
              <a:off x="3214729" y="2466028"/>
              <a:ext cx="210214" cy="208769"/>
              <a:chOff x="-63250675" y="3744075"/>
              <a:chExt cx="320350" cy="318100"/>
            </a:xfrm>
          </p:grpSpPr>
          <p:sp>
            <p:nvSpPr>
              <p:cNvPr id="538" name="Google Shape;538;p31"/>
              <p:cNvSpPr/>
              <p:nvPr/>
            </p:nvSpPr>
            <p:spPr>
              <a:xfrm>
                <a:off x="-63126250" y="3744075"/>
                <a:ext cx="195925" cy="192875"/>
              </a:xfrm>
              <a:custGeom>
                <a:rect b="b" l="l" r="r" t="t"/>
                <a:pathLst>
                  <a:path extrusionOk="0" h="7715" w="7837">
                    <a:moveTo>
                      <a:pt x="6020" y="0"/>
                    </a:moveTo>
                    <a:cubicBezTo>
                      <a:pt x="5921" y="0"/>
                      <a:pt x="5820" y="37"/>
                      <a:pt x="5735" y="122"/>
                    </a:cubicBezTo>
                    <a:lnTo>
                      <a:pt x="4097" y="1760"/>
                    </a:lnTo>
                    <a:cubicBezTo>
                      <a:pt x="4034" y="1854"/>
                      <a:pt x="3971" y="1917"/>
                      <a:pt x="3971" y="2012"/>
                    </a:cubicBezTo>
                    <a:lnTo>
                      <a:pt x="3782" y="3304"/>
                    </a:lnTo>
                    <a:lnTo>
                      <a:pt x="1734" y="5351"/>
                    </a:lnTo>
                    <a:cubicBezTo>
                      <a:pt x="1576" y="5288"/>
                      <a:pt x="1387" y="5225"/>
                      <a:pt x="1230" y="5225"/>
                    </a:cubicBezTo>
                    <a:cubicBezTo>
                      <a:pt x="537" y="5225"/>
                      <a:pt x="1" y="5793"/>
                      <a:pt x="1" y="6486"/>
                    </a:cubicBezTo>
                    <a:cubicBezTo>
                      <a:pt x="1" y="7210"/>
                      <a:pt x="537" y="7714"/>
                      <a:pt x="1230" y="7714"/>
                    </a:cubicBezTo>
                    <a:cubicBezTo>
                      <a:pt x="1891" y="7714"/>
                      <a:pt x="2458" y="7179"/>
                      <a:pt x="2458" y="6486"/>
                    </a:cubicBezTo>
                    <a:cubicBezTo>
                      <a:pt x="2458" y="6297"/>
                      <a:pt x="2395" y="6139"/>
                      <a:pt x="2332" y="5982"/>
                    </a:cubicBezTo>
                    <a:lnTo>
                      <a:pt x="4380" y="3934"/>
                    </a:lnTo>
                    <a:lnTo>
                      <a:pt x="5672" y="3745"/>
                    </a:lnTo>
                    <a:cubicBezTo>
                      <a:pt x="5735" y="3745"/>
                      <a:pt x="5829" y="3713"/>
                      <a:pt x="5924" y="3619"/>
                    </a:cubicBezTo>
                    <a:lnTo>
                      <a:pt x="7562" y="1980"/>
                    </a:lnTo>
                    <a:cubicBezTo>
                      <a:pt x="7837" y="1706"/>
                      <a:pt x="7609" y="1254"/>
                      <a:pt x="7251" y="1254"/>
                    </a:cubicBezTo>
                    <a:cubicBezTo>
                      <a:pt x="7240" y="1254"/>
                      <a:pt x="7228" y="1255"/>
                      <a:pt x="7216" y="1256"/>
                    </a:cubicBezTo>
                    <a:lnTo>
                      <a:pt x="6302" y="1382"/>
                    </a:lnTo>
                    <a:lnTo>
                      <a:pt x="6428" y="468"/>
                    </a:lnTo>
                    <a:cubicBezTo>
                      <a:pt x="6472" y="203"/>
                      <a:pt x="6253" y="0"/>
                      <a:pt x="6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1"/>
              <p:cNvSpPr/>
              <p:nvPr/>
            </p:nvSpPr>
            <p:spPr>
              <a:xfrm>
                <a:off x="-63190025" y="3814050"/>
                <a:ext cx="186675" cy="185900"/>
              </a:xfrm>
              <a:custGeom>
                <a:rect b="b" l="l" r="r" t="t"/>
                <a:pathLst>
                  <a:path extrusionOk="0" h="7436" w="7467">
                    <a:moveTo>
                      <a:pt x="3718" y="1"/>
                    </a:moveTo>
                    <a:cubicBezTo>
                      <a:pt x="1670" y="1"/>
                      <a:pt x="0" y="1670"/>
                      <a:pt x="0" y="3750"/>
                    </a:cubicBezTo>
                    <a:cubicBezTo>
                      <a:pt x="0" y="5797"/>
                      <a:pt x="1638" y="7436"/>
                      <a:pt x="3718" y="7436"/>
                    </a:cubicBezTo>
                    <a:cubicBezTo>
                      <a:pt x="5765" y="7436"/>
                      <a:pt x="7467" y="5797"/>
                      <a:pt x="7467" y="3750"/>
                    </a:cubicBezTo>
                    <a:cubicBezTo>
                      <a:pt x="7467" y="3151"/>
                      <a:pt x="7341" y="2647"/>
                      <a:pt x="7120" y="2143"/>
                    </a:cubicBezTo>
                    <a:lnTo>
                      <a:pt x="5828" y="3435"/>
                    </a:lnTo>
                    <a:cubicBezTo>
                      <a:pt x="5828" y="3498"/>
                      <a:pt x="5860" y="3624"/>
                      <a:pt x="5860" y="3718"/>
                    </a:cubicBezTo>
                    <a:cubicBezTo>
                      <a:pt x="5860" y="4852"/>
                      <a:pt x="4915" y="5797"/>
                      <a:pt x="3781" y="5797"/>
                    </a:cubicBezTo>
                    <a:cubicBezTo>
                      <a:pt x="2615" y="5797"/>
                      <a:pt x="1670" y="4852"/>
                      <a:pt x="1670" y="3718"/>
                    </a:cubicBezTo>
                    <a:cubicBezTo>
                      <a:pt x="1733" y="2552"/>
                      <a:pt x="2615" y="1607"/>
                      <a:pt x="3781" y="1607"/>
                    </a:cubicBezTo>
                    <a:cubicBezTo>
                      <a:pt x="3875" y="1607"/>
                      <a:pt x="3970" y="1607"/>
                      <a:pt x="4033" y="1670"/>
                    </a:cubicBezTo>
                    <a:lnTo>
                      <a:pt x="5356" y="347"/>
                    </a:lnTo>
                    <a:cubicBezTo>
                      <a:pt x="4883" y="127"/>
                      <a:pt x="4316" y="1"/>
                      <a:pt x="37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31"/>
              <p:cNvSpPr/>
              <p:nvPr/>
            </p:nvSpPr>
            <p:spPr>
              <a:xfrm>
                <a:off x="-63250675" y="3751050"/>
                <a:ext cx="311125" cy="311125"/>
              </a:xfrm>
              <a:custGeom>
                <a:rect b="b" l="l" r="r" t="t"/>
                <a:pathLst>
                  <a:path extrusionOk="0" h="12445" w="12445">
                    <a:moveTo>
                      <a:pt x="6270" y="0"/>
                    </a:moveTo>
                    <a:cubicBezTo>
                      <a:pt x="2773" y="0"/>
                      <a:pt x="0" y="2804"/>
                      <a:pt x="0" y="6238"/>
                    </a:cubicBezTo>
                    <a:cubicBezTo>
                      <a:pt x="0" y="9641"/>
                      <a:pt x="2804" y="12445"/>
                      <a:pt x="6238" y="12445"/>
                    </a:cubicBezTo>
                    <a:cubicBezTo>
                      <a:pt x="9672" y="12445"/>
                      <a:pt x="12445" y="9641"/>
                      <a:pt x="12445" y="6238"/>
                    </a:cubicBezTo>
                    <a:cubicBezTo>
                      <a:pt x="12445" y="5325"/>
                      <a:pt x="12256" y="4411"/>
                      <a:pt x="11878" y="3592"/>
                    </a:cubicBezTo>
                    <a:lnTo>
                      <a:pt x="11563" y="3907"/>
                    </a:lnTo>
                    <a:cubicBezTo>
                      <a:pt x="11342" y="4096"/>
                      <a:pt x="11121" y="4222"/>
                      <a:pt x="10838" y="4253"/>
                    </a:cubicBezTo>
                    <a:lnTo>
                      <a:pt x="10397" y="4348"/>
                    </a:lnTo>
                    <a:cubicBezTo>
                      <a:pt x="10680" y="4915"/>
                      <a:pt x="10806" y="5545"/>
                      <a:pt x="10806" y="6238"/>
                    </a:cubicBezTo>
                    <a:cubicBezTo>
                      <a:pt x="10806" y="8759"/>
                      <a:pt x="8759" y="10743"/>
                      <a:pt x="6270" y="10743"/>
                    </a:cubicBezTo>
                    <a:cubicBezTo>
                      <a:pt x="3781" y="10743"/>
                      <a:pt x="1733" y="8696"/>
                      <a:pt x="1733" y="6238"/>
                    </a:cubicBezTo>
                    <a:cubicBezTo>
                      <a:pt x="1733" y="3718"/>
                      <a:pt x="3781" y="1670"/>
                      <a:pt x="6270" y="1670"/>
                    </a:cubicBezTo>
                    <a:cubicBezTo>
                      <a:pt x="6931" y="1670"/>
                      <a:pt x="7561" y="1796"/>
                      <a:pt x="8160" y="2048"/>
                    </a:cubicBezTo>
                    <a:lnTo>
                      <a:pt x="8254" y="1607"/>
                    </a:lnTo>
                    <a:cubicBezTo>
                      <a:pt x="8286" y="1355"/>
                      <a:pt x="8412" y="1103"/>
                      <a:pt x="8601" y="914"/>
                    </a:cubicBezTo>
                    <a:lnTo>
                      <a:pt x="8916" y="599"/>
                    </a:lnTo>
                    <a:cubicBezTo>
                      <a:pt x="8097" y="189"/>
                      <a:pt x="7215" y="0"/>
                      <a:pt x="62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1" name="Google Shape;541;p31"/>
          <p:cNvGrpSpPr/>
          <p:nvPr/>
        </p:nvGrpSpPr>
        <p:grpSpPr>
          <a:xfrm>
            <a:off x="7135949" y="2396712"/>
            <a:ext cx="347400" cy="347400"/>
            <a:chOff x="7135949" y="2396712"/>
            <a:chExt cx="347400" cy="347400"/>
          </a:xfrm>
        </p:grpSpPr>
        <p:sp>
          <p:nvSpPr>
            <p:cNvPr id="542" name="Google Shape;542;p31"/>
            <p:cNvSpPr/>
            <p:nvPr/>
          </p:nvSpPr>
          <p:spPr>
            <a:xfrm>
              <a:off x="7135949" y="2396712"/>
              <a:ext cx="347400" cy="347400"/>
            </a:xfrm>
            <a:prstGeom prst="ellipse">
              <a:avLst/>
            </a:pr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3" name="Google Shape;543;p31"/>
            <p:cNvGrpSpPr/>
            <p:nvPr/>
          </p:nvGrpSpPr>
          <p:grpSpPr>
            <a:xfrm>
              <a:off x="7215546" y="2478171"/>
              <a:ext cx="188217" cy="184472"/>
              <a:chOff x="-60988625" y="3740800"/>
              <a:chExt cx="316650" cy="310350"/>
            </a:xfrm>
          </p:grpSpPr>
          <p:sp>
            <p:nvSpPr>
              <p:cNvPr id="544" name="Google Shape;544;p31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rect b="b" l="l" r="r" t="t"/>
                <a:pathLst>
                  <a:path extrusionOk="0" h="12414" w="12445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31"/>
              <p:cNvSpPr/>
              <p:nvPr/>
            </p:nvSpPr>
            <p:spPr>
              <a:xfrm>
                <a:off x="-60742100" y="3920375"/>
                <a:ext cx="68550" cy="55175"/>
              </a:xfrm>
              <a:custGeom>
                <a:rect b="b" l="l" r="r" t="t"/>
                <a:pathLst>
                  <a:path extrusionOk="0" h="2207" w="2742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31"/>
              <p:cNvSpPr/>
              <p:nvPr/>
            </p:nvSpPr>
            <p:spPr>
              <a:xfrm>
                <a:off x="-60740525" y="3741600"/>
                <a:ext cx="68550" cy="158325"/>
              </a:xfrm>
              <a:custGeom>
                <a:rect b="b" l="l" r="r" t="t"/>
                <a:pathLst>
                  <a:path extrusionOk="0" h="6333" w="2742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547" name="Google Shape;547;p31"/>
          <p:cNvCxnSpPr/>
          <p:nvPr/>
        </p:nvCxnSpPr>
        <p:spPr>
          <a:xfrm>
            <a:off x="540001" y="1397825"/>
            <a:ext cx="1644900" cy="0"/>
          </a:xfrm>
          <a:prstGeom prst="straightConnector1">
            <a:avLst/>
          </a:prstGeom>
          <a:noFill/>
          <a:ln cap="rnd" cmpd="sng" w="28575">
            <a:solidFill>
              <a:srgbClr val="FBCCE8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548" name="Google Shape;548;p31"/>
          <p:cNvCxnSpPr/>
          <p:nvPr/>
        </p:nvCxnSpPr>
        <p:spPr>
          <a:xfrm>
            <a:off x="540001" y="2114550"/>
            <a:ext cx="1644900" cy="0"/>
          </a:xfrm>
          <a:prstGeom prst="straightConnector1">
            <a:avLst/>
          </a:prstGeom>
          <a:noFill/>
          <a:ln cap="rnd" cmpd="sng" w="28575">
            <a:solidFill>
              <a:srgbClr val="FBCCE8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549" name="Google Shape;549;p31"/>
          <p:cNvSpPr txBox="1"/>
          <p:nvPr>
            <p:ph idx="2" type="subTitle"/>
          </p:nvPr>
        </p:nvSpPr>
        <p:spPr>
          <a:xfrm>
            <a:off x="24749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550" name="Google Shape;550;p31"/>
          <p:cNvSpPr txBox="1"/>
          <p:nvPr>
            <p:ph idx="5" type="subTitle"/>
          </p:nvPr>
        </p:nvSpPr>
        <p:spPr>
          <a:xfrm>
            <a:off x="67425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</a:t>
            </a:r>
            <a:endParaRPr/>
          </a:p>
        </p:txBody>
      </p:sp>
      <p:sp>
        <p:nvSpPr>
          <p:cNvPr id="551" name="Google Shape;551;p31"/>
          <p:cNvSpPr txBox="1"/>
          <p:nvPr>
            <p:ph idx="4" type="subTitle"/>
          </p:nvPr>
        </p:nvSpPr>
        <p:spPr>
          <a:xfrm>
            <a:off x="46087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552" name="Google Shape;552;p31"/>
          <p:cNvSpPr txBox="1"/>
          <p:nvPr>
            <p:ph idx="6" type="subTitle"/>
          </p:nvPr>
        </p:nvSpPr>
        <p:spPr>
          <a:xfrm>
            <a:off x="67425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32"/>
          <p:cNvSpPr txBox="1"/>
          <p:nvPr>
            <p:ph idx="1" type="subTitle"/>
          </p:nvPr>
        </p:nvSpPr>
        <p:spPr>
          <a:xfrm>
            <a:off x="1293750" y="1598275"/>
            <a:ext cx="64905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700"/>
              <a:t>“This is a</a:t>
            </a:r>
            <a:r>
              <a:rPr i="0" lang="es" sz="2700"/>
              <a:t> quote. Words full of wisdom that someone important said and can make the reader get inspired.”</a:t>
            </a:r>
            <a:endParaRPr i="0" sz="27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700"/>
          </a:p>
        </p:txBody>
      </p:sp>
      <p:sp>
        <p:nvSpPr>
          <p:cNvPr id="558" name="Google Shape;558;p32"/>
          <p:cNvSpPr txBox="1"/>
          <p:nvPr>
            <p:ph idx="2" type="subTitle"/>
          </p:nvPr>
        </p:nvSpPr>
        <p:spPr>
          <a:xfrm>
            <a:off x="4809135" y="3519283"/>
            <a:ext cx="1994400" cy="2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33"/>
          <p:cNvSpPr txBox="1"/>
          <p:nvPr>
            <p:ph type="title"/>
          </p:nvPr>
        </p:nvSpPr>
        <p:spPr>
          <a:xfrm>
            <a:off x="428050" y="1306638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FFFFFF"/>
                </a:solidFill>
              </a:rPr>
              <a:t>headline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4" name="Google Shape;564;p33"/>
          <p:cNvSpPr txBox="1"/>
          <p:nvPr>
            <p:ph idx="1" type="subTitle"/>
          </p:nvPr>
        </p:nvSpPr>
        <p:spPr>
          <a:xfrm>
            <a:off x="428050" y="2722338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34"/>
          <p:cNvSpPr txBox="1"/>
          <p:nvPr>
            <p:ph idx="1" type="body"/>
          </p:nvPr>
        </p:nvSpPr>
        <p:spPr>
          <a:xfrm>
            <a:off x="1601250" y="2161650"/>
            <a:ext cx="5941500" cy="168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 Lists like this one:</a:t>
            </a:r>
            <a:br>
              <a:rPr lang="es"/>
            </a:b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Because they’re simple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570" name="Google Shape;570;p34"/>
          <p:cNvSpPr txBox="1"/>
          <p:nvPr>
            <p:ph type="title"/>
          </p:nvPr>
        </p:nvSpPr>
        <p:spPr>
          <a:xfrm>
            <a:off x="1601250" y="1117575"/>
            <a:ext cx="594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T</a:t>
            </a:r>
            <a:r>
              <a:rPr b="1" lang="es">
                <a:solidFill>
                  <a:srgbClr val="434343"/>
                </a:solidFill>
              </a:rPr>
              <a:t>he </a:t>
            </a:r>
            <a:r>
              <a:rPr b="1" lang="es">
                <a:solidFill>
                  <a:srgbClr val="D5309A"/>
                </a:solidFill>
              </a:rPr>
              <a:t>slide title</a:t>
            </a:r>
            <a:r>
              <a:rPr lang="es">
                <a:solidFill>
                  <a:srgbClr val="434343"/>
                </a:solidFill>
              </a:rPr>
              <a:t> </a:t>
            </a:r>
            <a:r>
              <a:rPr b="1" lang="es">
                <a:solidFill>
                  <a:srgbClr val="434343"/>
                </a:solidFill>
              </a:rPr>
              <a:t>goes here!</a:t>
            </a:r>
            <a:endParaRPr b="1">
              <a:solidFill>
                <a:srgbClr val="434343"/>
              </a:solidFill>
            </a:endParaRPr>
          </a:p>
        </p:txBody>
      </p:sp>
      <p:sp>
        <p:nvSpPr>
          <p:cNvPr id="571" name="Google Shape;571;p34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000">
                <a:solidFill>
                  <a:srgbClr val="314256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 sz="1000">
              <a:solidFill>
                <a:srgbClr val="314256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5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35"/>
          <p:cNvSpPr txBox="1"/>
          <p:nvPr>
            <p:ph type="title"/>
          </p:nvPr>
        </p:nvSpPr>
        <p:spPr>
          <a:xfrm>
            <a:off x="1229850" y="664350"/>
            <a:ext cx="6684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Maybe you need to </a:t>
            </a:r>
            <a:r>
              <a:rPr lang="es">
                <a:solidFill>
                  <a:srgbClr val="5642A3"/>
                </a:solidFill>
              </a:rPr>
              <a:t>divide</a:t>
            </a:r>
            <a:r>
              <a:rPr b="0" lang="es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 the content</a:t>
            </a:r>
            <a:endParaRPr b="0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577" name="Google Shape;577;p35"/>
          <p:cNvSpPr txBox="1"/>
          <p:nvPr>
            <p:ph idx="4294967295" type="subTitle"/>
          </p:nvPr>
        </p:nvSpPr>
        <p:spPr>
          <a:xfrm>
            <a:off x="7004423" y="1920725"/>
            <a:ext cx="827700" cy="2961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5309A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VENUS</a:t>
            </a:r>
            <a:endParaRPr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grpSp>
        <p:nvGrpSpPr>
          <p:cNvPr id="578" name="Google Shape;578;p35"/>
          <p:cNvGrpSpPr/>
          <p:nvPr/>
        </p:nvGrpSpPr>
        <p:grpSpPr>
          <a:xfrm>
            <a:off x="1202700" y="1815950"/>
            <a:ext cx="475200" cy="475200"/>
            <a:chOff x="1205650" y="1784375"/>
            <a:chExt cx="475200" cy="475200"/>
          </a:xfrm>
        </p:grpSpPr>
        <p:sp>
          <p:nvSpPr>
            <p:cNvPr id="579" name="Google Shape;579;p35"/>
            <p:cNvSpPr/>
            <p:nvPr/>
          </p:nvSpPr>
          <p:spPr>
            <a:xfrm>
              <a:off x="1205650" y="1784375"/>
              <a:ext cx="475200" cy="475200"/>
            </a:xfrm>
            <a:prstGeom prst="ellipse">
              <a:avLst/>
            </a:pr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0" name="Google Shape;580;p35"/>
            <p:cNvGrpSpPr/>
            <p:nvPr/>
          </p:nvGrpSpPr>
          <p:grpSpPr>
            <a:xfrm>
              <a:off x="1304824" y="1882939"/>
              <a:ext cx="276853" cy="278071"/>
              <a:chOff x="-49764975" y="3551225"/>
              <a:chExt cx="299300" cy="300650"/>
            </a:xfrm>
          </p:grpSpPr>
          <p:sp>
            <p:nvSpPr>
              <p:cNvPr id="581" name="Google Shape;581;p35"/>
              <p:cNvSpPr/>
              <p:nvPr/>
            </p:nvSpPr>
            <p:spPr>
              <a:xfrm>
                <a:off x="-49764975" y="3657325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58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386" y="158"/>
                      <a:pt x="1197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35"/>
              <p:cNvSpPr/>
              <p:nvPr/>
            </p:nvSpPr>
            <p:spPr>
              <a:xfrm>
                <a:off x="-49763400" y="3598250"/>
                <a:ext cx="31525" cy="29950"/>
              </a:xfrm>
              <a:custGeom>
                <a:rect b="b" l="l" r="r" t="t"/>
                <a:pathLst>
                  <a:path extrusionOk="0" h="1198" w="1261">
                    <a:moveTo>
                      <a:pt x="390" y="0"/>
                    </a:moveTo>
                    <a:cubicBezTo>
                      <a:pt x="299" y="0"/>
                      <a:pt x="205" y="32"/>
                      <a:pt x="126" y="95"/>
                    </a:cubicBezTo>
                    <a:cubicBezTo>
                      <a:pt x="0" y="221"/>
                      <a:pt x="0" y="441"/>
                      <a:pt x="126" y="599"/>
                    </a:cubicBezTo>
                    <a:lnTo>
                      <a:pt x="630" y="1103"/>
                    </a:lnTo>
                    <a:cubicBezTo>
                      <a:pt x="693" y="1166"/>
                      <a:pt x="780" y="1197"/>
                      <a:pt x="870" y="1197"/>
                    </a:cubicBezTo>
                    <a:cubicBezTo>
                      <a:pt x="961" y="1197"/>
                      <a:pt x="1056" y="1166"/>
                      <a:pt x="1134" y="1103"/>
                    </a:cubicBezTo>
                    <a:cubicBezTo>
                      <a:pt x="1260" y="1008"/>
                      <a:pt x="1260" y="756"/>
                      <a:pt x="1134" y="599"/>
                    </a:cubicBezTo>
                    <a:lnTo>
                      <a:pt x="630" y="95"/>
                    </a:lnTo>
                    <a:cubicBezTo>
                      <a:pt x="567" y="32"/>
                      <a:pt x="481" y="0"/>
                      <a:pt x="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35"/>
              <p:cNvSpPr/>
              <p:nvPr/>
            </p:nvSpPr>
            <p:spPr>
              <a:xfrm>
                <a:off x="-49763400" y="3703975"/>
                <a:ext cx="31525" cy="30550"/>
              </a:xfrm>
              <a:custGeom>
                <a:rect b="b" l="l" r="r" t="t"/>
                <a:pathLst>
                  <a:path extrusionOk="0" h="1222" w="1261">
                    <a:moveTo>
                      <a:pt x="882" y="1"/>
                    </a:moveTo>
                    <a:cubicBezTo>
                      <a:pt x="796" y="1"/>
                      <a:pt x="709" y="40"/>
                      <a:pt x="630" y="119"/>
                    </a:cubicBezTo>
                    <a:lnTo>
                      <a:pt x="126" y="623"/>
                    </a:lnTo>
                    <a:cubicBezTo>
                      <a:pt x="0" y="749"/>
                      <a:pt x="0" y="970"/>
                      <a:pt x="126" y="1127"/>
                    </a:cubicBezTo>
                    <a:cubicBezTo>
                      <a:pt x="189" y="1190"/>
                      <a:pt x="276" y="1222"/>
                      <a:pt x="366" y="1222"/>
                    </a:cubicBezTo>
                    <a:cubicBezTo>
                      <a:pt x="457" y="1222"/>
                      <a:pt x="551" y="1190"/>
                      <a:pt x="630" y="1127"/>
                    </a:cubicBezTo>
                    <a:lnTo>
                      <a:pt x="1134" y="623"/>
                    </a:lnTo>
                    <a:cubicBezTo>
                      <a:pt x="1260" y="497"/>
                      <a:pt x="1260" y="276"/>
                      <a:pt x="1134" y="119"/>
                    </a:cubicBezTo>
                    <a:cubicBezTo>
                      <a:pt x="1056" y="40"/>
                      <a:pt x="969" y="1"/>
                      <a:pt x="8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35"/>
              <p:cNvSpPr/>
              <p:nvPr/>
            </p:nvSpPr>
            <p:spPr>
              <a:xfrm>
                <a:off x="-49501125" y="3657325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58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71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35"/>
              <p:cNvSpPr/>
              <p:nvPr/>
            </p:nvSpPr>
            <p:spPr>
              <a:xfrm>
                <a:off x="-49499550" y="3598250"/>
                <a:ext cx="31525" cy="30550"/>
              </a:xfrm>
              <a:custGeom>
                <a:rect b="b" l="l" r="r" t="t"/>
                <a:pathLst>
                  <a:path extrusionOk="0" h="1222" w="1261">
                    <a:moveTo>
                      <a:pt x="906" y="0"/>
                    </a:moveTo>
                    <a:cubicBezTo>
                      <a:pt x="812" y="0"/>
                      <a:pt x="709" y="32"/>
                      <a:pt x="630" y="95"/>
                    </a:cubicBezTo>
                    <a:lnTo>
                      <a:pt x="126" y="599"/>
                    </a:lnTo>
                    <a:cubicBezTo>
                      <a:pt x="0" y="725"/>
                      <a:pt x="0" y="945"/>
                      <a:pt x="126" y="1103"/>
                    </a:cubicBezTo>
                    <a:cubicBezTo>
                      <a:pt x="205" y="1182"/>
                      <a:pt x="292" y="1221"/>
                      <a:pt x="378" y="1221"/>
                    </a:cubicBezTo>
                    <a:cubicBezTo>
                      <a:pt x="465" y="1221"/>
                      <a:pt x="552" y="1182"/>
                      <a:pt x="630" y="1103"/>
                    </a:cubicBezTo>
                    <a:lnTo>
                      <a:pt x="1134" y="599"/>
                    </a:lnTo>
                    <a:cubicBezTo>
                      <a:pt x="1260" y="473"/>
                      <a:pt x="1260" y="252"/>
                      <a:pt x="1134" y="95"/>
                    </a:cubicBezTo>
                    <a:cubicBezTo>
                      <a:pt x="1087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35"/>
              <p:cNvSpPr/>
              <p:nvPr/>
            </p:nvSpPr>
            <p:spPr>
              <a:xfrm>
                <a:off x="-49499550" y="3704575"/>
                <a:ext cx="31525" cy="29950"/>
              </a:xfrm>
              <a:custGeom>
                <a:rect b="b" l="l" r="r" t="t"/>
                <a:pathLst>
                  <a:path extrusionOk="0" h="1198" w="1261">
                    <a:moveTo>
                      <a:pt x="390" y="0"/>
                    </a:moveTo>
                    <a:cubicBezTo>
                      <a:pt x="300" y="0"/>
                      <a:pt x="205" y="32"/>
                      <a:pt x="126" y="95"/>
                    </a:cubicBezTo>
                    <a:cubicBezTo>
                      <a:pt x="0" y="221"/>
                      <a:pt x="0" y="441"/>
                      <a:pt x="126" y="599"/>
                    </a:cubicBezTo>
                    <a:lnTo>
                      <a:pt x="630" y="1103"/>
                    </a:lnTo>
                    <a:cubicBezTo>
                      <a:pt x="693" y="1166"/>
                      <a:pt x="780" y="1198"/>
                      <a:pt x="871" y="1198"/>
                    </a:cubicBezTo>
                    <a:cubicBezTo>
                      <a:pt x="961" y="1198"/>
                      <a:pt x="1056" y="1166"/>
                      <a:pt x="1134" y="1103"/>
                    </a:cubicBezTo>
                    <a:cubicBezTo>
                      <a:pt x="1260" y="1009"/>
                      <a:pt x="1260" y="757"/>
                      <a:pt x="1134" y="599"/>
                    </a:cubicBezTo>
                    <a:lnTo>
                      <a:pt x="630" y="95"/>
                    </a:lnTo>
                    <a:cubicBezTo>
                      <a:pt x="567" y="32"/>
                      <a:pt x="481" y="0"/>
                      <a:pt x="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35"/>
              <p:cNvSpPr/>
              <p:nvPr/>
            </p:nvSpPr>
            <p:spPr>
              <a:xfrm>
                <a:off x="-49725600" y="3551225"/>
                <a:ext cx="215050" cy="210875"/>
              </a:xfrm>
              <a:custGeom>
                <a:rect b="b" l="l" r="r" t="t"/>
                <a:pathLst>
                  <a:path extrusionOk="0" h="8435" w="8602">
                    <a:moveTo>
                      <a:pt x="4354" y="0"/>
                    </a:moveTo>
                    <a:cubicBezTo>
                      <a:pt x="4070" y="0"/>
                      <a:pt x="3783" y="28"/>
                      <a:pt x="3497" y="86"/>
                    </a:cubicBezTo>
                    <a:cubicBezTo>
                      <a:pt x="1922" y="401"/>
                      <a:pt x="630" y="1724"/>
                      <a:pt x="252" y="3299"/>
                    </a:cubicBezTo>
                    <a:cubicBezTo>
                      <a:pt x="0" y="4654"/>
                      <a:pt x="347" y="6040"/>
                      <a:pt x="1261" y="7017"/>
                    </a:cubicBezTo>
                    <a:cubicBezTo>
                      <a:pt x="1607" y="7395"/>
                      <a:pt x="1828" y="7930"/>
                      <a:pt x="1922" y="8434"/>
                    </a:cubicBezTo>
                    <a:lnTo>
                      <a:pt x="3025" y="8434"/>
                    </a:lnTo>
                    <a:lnTo>
                      <a:pt x="3025" y="5284"/>
                    </a:lnTo>
                    <a:cubicBezTo>
                      <a:pt x="3025" y="5158"/>
                      <a:pt x="4064" y="3141"/>
                      <a:pt x="4127" y="3047"/>
                    </a:cubicBezTo>
                    <a:cubicBezTo>
                      <a:pt x="4190" y="2921"/>
                      <a:pt x="4317" y="2858"/>
                      <a:pt x="4443" y="2858"/>
                    </a:cubicBezTo>
                    <a:cubicBezTo>
                      <a:pt x="4569" y="2858"/>
                      <a:pt x="4695" y="2921"/>
                      <a:pt x="4758" y="3047"/>
                    </a:cubicBezTo>
                    <a:cubicBezTo>
                      <a:pt x="4852" y="3141"/>
                      <a:pt x="5860" y="5158"/>
                      <a:pt x="5860" y="5284"/>
                    </a:cubicBezTo>
                    <a:lnTo>
                      <a:pt x="5860" y="8434"/>
                    </a:lnTo>
                    <a:lnTo>
                      <a:pt x="6963" y="8434"/>
                    </a:lnTo>
                    <a:cubicBezTo>
                      <a:pt x="7057" y="7930"/>
                      <a:pt x="7278" y="7395"/>
                      <a:pt x="7625" y="6985"/>
                    </a:cubicBezTo>
                    <a:cubicBezTo>
                      <a:pt x="8255" y="6260"/>
                      <a:pt x="8601" y="5284"/>
                      <a:pt x="8601" y="4244"/>
                    </a:cubicBezTo>
                    <a:cubicBezTo>
                      <a:pt x="8601" y="2984"/>
                      <a:pt x="8066" y="1787"/>
                      <a:pt x="7026" y="936"/>
                    </a:cubicBezTo>
                    <a:cubicBezTo>
                      <a:pt x="6270" y="327"/>
                      <a:pt x="5327" y="0"/>
                      <a:pt x="43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35"/>
              <p:cNvSpPr/>
              <p:nvPr/>
            </p:nvSpPr>
            <p:spPr>
              <a:xfrm>
                <a:off x="-49633450" y="3697475"/>
                <a:ext cx="35475" cy="65400"/>
              </a:xfrm>
              <a:custGeom>
                <a:rect b="b" l="l" r="r" t="t"/>
                <a:pathLst>
                  <a:path extrusionOk="0" h="2616" w="1419">
                    <a:moveTo>
                      <a:pt x="0" y="1"/>
                    </a:moveTo>
                    <a:lnTo>
                      <a:pt x="0" y="2616"/>
                    </a:lnTo>
                    <a:lnTo>
                      <a:pt x="1418" y="2616"/>
                    </a:lnTo>
                    <a:lnTo>
                      <a:pt x="1418" y="1"/>
                    </a:lnTo>
                    <a:cubicBezTo>
                      <a:pt x="1198" y="95"/>
                      <a:pt x="946" y="127"/>
                      <a:pt x="725" y="127"/>
                    </a:cubicBezTo>
                    <a:cubicBezTo>
                      <a:pt x="473" y="127"/>
                      <a:pt x="252" y="9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35"/>
              <p:cNvSpPr/>
              <p:nvPr/>
            </p:nvSpPr>
            <p:spPr>
              <a:xfrm>
                <a:off x="-49676775" y="3780975"/>
                <a:ext cx="123675" cy="34675"/>
              </a:xfrm>
              <a:custGeom>
                <a:rect b="b" l="l" r="r" t="t"/>
                <a:pathLst>
                  <a:path extrusionOk="0" h="1387" w="4947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946"/>
                      <a:pt x="473" y="1387"/>
                      <a:pt x="1072" y="1387"/>
                    </a:cubicBezTo>
                    <a:lnTo>
                      <a:pt x="3876" y="1387"/>
                    </a:lnTo>
                    <a:cubicBezTo>
                      <a:pt x="4474" y="1387"/>
                      <a:pt x="4947" y="946"/>
                      <a:pt x="4947" y="347"/>
                    </a:cubicBezTo>
                    <a:lnTo>
                      <a:pt x="49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35"/>
              <p:cNvSpPr/>
              <p:nvPr/>
            </p:nvSpPr>
            <p:spPr>
              <a:xfrm>
                <a:off x="-49630300" y="3651800"/>
                <a:ext cx="29150" cy="31325"/>
              </a:xfrm>
              <a:custGeom>
                <a:rect b="b" l="l" r="r" t="t"/>
                <a:pathLst>
                  <a:path extrusionOk="0" h="1253" w="1166">
                    <a:moveTo>
                      <a:pt x="599" y="1"/>
                    </a:moveTo>
                    <a:lnTo>
                      <a:pt x="0" y="1135"/>
                    </a:lnTo>
                    <a:cubicBezTo>
                      <a:pt x="189" y="1214"/>
                      <a:pt x="386" y="1253"/>
                      <a:pt x="583" y="1253"/>
                    </a:cubicBezTo>
                    <a:cubicBezTo>
                      <a:pt x="780" y="1253"/>
                      <a:pt x="977" y="1214"/>
                      <a:pt x="1166" y="1135"/>
                    </a:cubicBezTo>
                    <a:lnTo>
                      <a:pt x="59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35"/>
              <p:cNvSpPr/>
              <p:nvPr/>
            </p:nvSpPr>
            <p:spPr>
              <a:xfrm>
                <a:off x="-49657875" y="3833750"/>
                <a:ext cx="85100" cy="18125"/>
              </a:xfrm>
              <a:custGeom>
                <a:rect b="b" l="l" r="r" t="t"/>
                <a:pathLst>
                  <a:path extrusionOk="0" h="725" w="3404">
                    <a:moveTo>
                      <a:pt x="1" y="0"/>
                    </a:moveTo>
                    <a:cubicBezTo>
                      <a:pt x="158" y="410"/>
                      <a:pt x="536" y="725"/>
                      <a:pt x="977" y="725"/>
                    </a:cubicBezTo>
                    <a:lnTo>
                      <a:pt x="2395" y="725"/>
                    </a:lnTo>
                    <a:cubicBezTo>
                      <a:pt x="2868" y="725"/>
                      <a:pt x="3246" y="410"/>
                      <a:pt x="34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2" name="Google Shape;592;p35"/>
          <p:cNvGrpSpPr/>
          <p:nvPr/>
        </p:nvGrpSpPr>
        <p:grpSpPr>
          <a:xfrm>
            <a:off x="5093425" y="1815950"/>
            <a:ext cx="475200" cy="475200"/>
            <a:chOff x="5096375" y="1784375"/>
            <a:chExt cx="475200" cy="475200"/>
          </a:xfrm>
        </p:grpSpPr>
        <p:sp>
          <p:nvSpPr>
            <p:cNvPr id="593" name="Google Shape;593;p35"/>
            <p:cNvSpPr/>
            <p:nvPr/>
          </p:nvSpPr>
          <p:spPr>
            <a:xfrm>
              <a:off x="5096375" y="1784375"/>
              <a:ext cx="475200" cy="475200"/>
            </a:xfrm>
            <a:prstGeom prst="ellipse">
              <a:avLst/>
            </a:pr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4" name="Google Shape;594;p35"/>
            <p:cNvGrpSpPr/>
            <p:nvPr/>
          </p:nvGrpSpPr>
          <p:grpSpPr>
            <a:xfrm>
              <a:off x="5219577" y="1896638"/>
              <a:ext cx="228796" cy="250674"/>
              <a:chOff x="-47154800" y="3569100"/>
              <a:chExt cx="300100" cy="300100"/>
            </a:xfrm>
          </p:grpSpPr>
          <p:sp>
            <p:nvSpPr>
              <p:cNvPr id="595" name="Google Shape;595;p35"/>
              <p:cNvSpPr/>
              <p:nvPr/>
            </p:nvSpPr>
            <p:spPr>
              <a:xfrm>
                <a:off x="-46994900" y="3728200"/>
                <a:ext cx="140200" cy="141000"/>
              </a:xfrm>
              <a:custGeom>
                <a:rect b="b" l="l" r="r" t="t"/>
                <a:pathLst>
                  <a:path extrusionOk="0" h="5640" w="5608">
                    <a:moveTo>
                      <a:pt x="2772" y="1733"/>
                    </a:moveTo>
                    <a:cubicBezTo>
                      <a:pt x="2961" y="1733"/>
                      <a:pt x="3119" y="1891"/>
                      <a:pt x="3119" y="2111"/>
                    </a:cubicBezTo>
                    <a:lnTo>
                      <a:pt x="3119" y="2458"/>
                    </a:lnTo>
                    <a:lnTo>
                      <a:pt x="3466" y="2458"/>
                    </a:lnTo>
                    <a:cubicBezTo>
                      <a:pt x="3655" y="2458"/>
                      <a:pt x="3812" y="2615"/>
                      <a:pt x="3812" y="2804"/>
                    </a:cubicBezTo>
                    <a:cubicBezTo>
                      <a:pt x="3812" y="2994"/>
                      <a:pt x="3655" y="3151"/>
                      <a:pt x="3466" y="3151"/>
                    </a:cubicBezTo>
                    <a:lnTo>
                      <a:pt x="2772" y="3151"/>
                    </a:lnTo>
                    <a:cubicBezTo>
                      <a:pt x="2552" y="3151"/>
                      <a:pt x="2426" y="2994"/>
                      <a:pt x="2426" y="2804"/>
                    </a:cubicBezTo>
                    <a:lnTo>
                      <a:pt x="2426" y="2111"/>
                    </a:lnTo>
                    <a:cubicBezTo>
                      <a:pt x="2426" y="1891"/>
                      <a:pt x="2552" y="1733"/>
                      <a:pt x="2772" y="1733"/>
                    </a:cubicBezTo>
                    <a:close/>
                    <a:moveTo>
                      <a:pt x="2457" y="1"/>
                    </a:moveTo>
                    <a:cubicBezTo>
                      <a:pt x="1197" y="158"/>
                      <a:pt x="221" y="1166"/>
                      <a:pt x="0" y="2458"/>
                    </a:cubicBezTo>
                    <a:lnTo>
                      <a:pt x="693" y="2458"/>
                    </a:lnTo>
                    <a:cubicBezTo>
                      <a:pt x="882" y="2458"/>
                      <a:pt x="1040" y="2615"/>
                      <a:pt x="1040" y="2804"/>
                    </a:cubicBezTo>
                    <a:cubicBezTo>
                      <a:pt x="1040" y="2994"/>
                      <a:pt x="882" y="3151"/>
                      <a:pt x="693" y="3151"/>
                    </a:cubicBezTo>
                    <a:lnTo>
                      <a:pt x="0" y="3151"/>
                    </a:lnTo>
                    <a:cubicBezTo>
                      <a:pt x="158" y="4411"/>
                      <a:pt x="1166" y="5451"/>
                      <a:pt x="2457" y="5608"/>
                    </a:cubicBezTo>
                    <a:lnTo>
                      <a:pt x="2457" y="4947"/>
                    </a:lnTo>
                    <a:cubicBezTo>
                      <a:pt x="2457" y="4726"/>
                      <a:pt x="2615" y="4569"/>
                      <a:pt x="2804" y="4569"/>
                    </a:cubicBezTo>
                    <a:cubicBezTo>
                      <a:pt x="2993" y="4569"/>
                      <a:pt x="3151" y="4726"/>
                      <a:pt x="3151" y="4947"/>
                    </a:cubicBezTo>
                    <a:lnTo>
                      <a:pt x="3151" y="5640"/>
                    </a:lnTo>
                    <a:cubicBezTo>
                      <a:pt x="4411" y="5482"/>
                      <a:pt x="5450" y="4474"/>
                      <a:pt x="5608" y="3214"/>
                    </a:cubicBezTo>
                    <a:lnTo>
                      <a:pt x="4883" y="3214"/>
                    </a:lnTo>
                    <a:cubicBezTo>
                      <a:pt x="4694" y="3151"/>
                      <a:pt x="4537" y="2994"/>
                      <a:pt x="4537" y="2804"/>
                    </a:cubicBezTo>
                    <a:cubicBezTo>
                      <a:pt x="4537" y="2615"/>
                      <a:pt x="4694" y="2458"/>
                      <a:pt x="4883" y="2458"/>
                    </a:cubicBezTo>
                    <a:lnTo>
                      <a:pt x="5608" y="2458"/>
                    </a:lnTo>
                    <a:cubicBezTo>
                      <a:pt x="5450" y="1198"/>
                      <a:pt x="4411" y="221"/>
                      <a:pt x="3151" y="1"/>
                    </a:cubicBezTo>
                    <a:lnTo>
                      <a:pt x="3151" y="694"/>
                    </a:lnTo>
                    <a:cubicBezTo>
                      <a:pt x="3151" y="883"/>
                      <a:pt x="2993" y="1040"/>
                      <a:pt x="2804" y="1040"/>
                    </a:cubicBezTo>
                    <a:cubicBezTo>
                      <a:pt x="2615" y="1040"/>
                      <a:pt x="2457" y="883"/>
                      <a:pt x="2457" y="694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35"/>
              <p:cNvSpPr/>
              <p:nvPr/>
            </p:nvSpPr>
            <p:spPr>
              <a:xfrm>
                <a:off x="-46978375" y="3574625"/>
                <a:ext cx="47275" cy="47275"/>
              </a:xfrm>
              <a:custGeom>
                <a:rect b="b" l="l" r="r" t="t"/>
                <a:pathLst>
                  <a:path extrusionOk="0" h="1891" w="1891">
                    <a:moveTo>
                      <a:pt x="1" y="0"/>
                    </a:moveTo>
                    <a:lnTo>
                      <a:pt x="1" y="1890"/>
                    </a:lnTo>
                    <a:lnTo>
                      <a:pt x="1891" y="189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35"/>
              <p:cNvSpPr/>
              <p:nvPr/>
            </p:nvSpPr>
            <p:spPr>
              <a:xfrm>
                <a:off x="-47075250" y="3665200"/>
                <a:ext cx="15775" cy="15775"/>
              </a:xfrm>
              <a:custGeom>
                <a:rect b="b" l="l" r="r" t="t"/>
                <a:pathLst>
                  <a:path extrusionOk="0" h="631" w="631">
                    <a:moveTo>
                      <a:pt x="1" y="0"/>
                    </a:moveTo>
                    <a:lnTo>
                      <a:pt x="1" y="630"/>
                    </a:lnTo>
                    <a:cubicBezTo>
                      <a:pt x="316" y="536"/>
                      <a:pt x="505" y="284"/>
                      <a:pt x="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35"/>
              <p:cNvSpPr/>
              <p:nvPr/>
            </p:nvSpPr>
            <p:spPr>
              <a:xfrm>
                <a:off x="-47110700" y="3631325"/>
                <a:ext cx="51225" cy="51225"/>
              </a:xfrm>
              <a:custGeom>
                <a:rect b="b" l="l" r="r" t="t"/>
                <a:pathLst>
                  <a:path extrusionOk="0" h="2049" w="2049">
                    <a:moveTo>
                      <a:pt x="1040" y="0"/>
                    </a:moveTo>
                    <a:cubicBezTo>
                      <a:pt x="473" y="0"/>
                      <a:pt x="1" y="473"/>
                      <a:pt x="1" y="1040"/>
                    </a:cubicBezTo>
                    <a:cubicBezTo>
                      <a:pt x="1" y="1481"/>
                      <a:pt x="253" y="1859"/>
                      <a:pt x="694" y="2048"/>
                    </a:cubicBezTo>
                    <a:lnTo>
                      <a:pt x="694" y="1040"/>
                    </a:lnTo>
                    <a:cubicBezTo>
                      <a:pt x="694" y="851"/>
                      <a:pt x="851" y="694"/>
                      <a:pt x="1040" y="694"/>
                    </a:cubicBezTo>
                    <a:lnTo>
                      <a:pt x="2049" y="694"/>
                    </a:lnTo>
                    <a:cubicBezTo>
                      <a:pt x="1891" y="316"/>
                      <a:pt x="1482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35"/>
              <p:cNvSpPr/>
              <p:nvPr/>
            </p:nvSpPr>
            <p:spPr>
              <a:xfrm>
                <a:off x="-47075250" y="3665200"/>
                <a:ext cx="53575" cy="54350"/>
              </a:xfrm>
              <a:custGeom>
                <a:rect b="b" l="l" r="r" t="t"/>
                <a:pathLst>
                  <a:path extrusionOk="0" h="2174" w="2143">
                    <a:moveTo>
                      <a:pt x="1355" y="0"/>
                    </a:moveTo>
                    <a:cubicBezTo>
                      <a:pt x="1229" y="693"/>
                      <a:pt x="694" y="1229"/>
                      <a:pt x="1" y="1386"/>
                    </a:cubicBezTo>
                    <a:lnTo>
                      <a:pt x="1" y="2174"/>
                    </a:lnTo>
                    <a:lnTo>
                      <a:pt x="2143" y="2174"/>
                    </a:lnTo>
                    <a:lnTo>
                      <a:pt x="21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35"/>
              <p:cNvSpPr/>
              <p:nvPr/>
            </p:nvSpPr>
            <p:spPr>
              <a:xfrm>
                <a:off x="-47154800" y="3569100"/>
                <a:ext cx="229225" cy="300100"/>
              </a:xfrm>
              <a:custGeom>
                <a:rect b="b" l="l" r="r" t="t"/>
                <a:pathLst>
                  <a:path extrusionOk="0" h="12004" w="9169">
                    <a:moveTo>
                      <a:pt x="2804" y="1765"/>
                    </a:moveTo>
                    <a:cubicBezTo>
                      <a:pt x="3687" y="1765"/>
                      <a:pt x="4380" y="2363"/>
                      <a:pt x="4537" y="3183"/>
                    </a:cubicBezTo>
                    <a:lnTo>
                      <a:pt x="5703" y="3183"/>
                    </a:lnTo>
                    <a:cubicBezTo>
                      <a:pt x="5892" y="3183"/>
                      <a:pt x="6049" y="3340"/>
                      <a:pt x="6049" y="3529"/>
                    </a:cubicBezTo>
                    <a:lnTo>
                      <a:pt x="6049" y="6428"/>
                    </a:lnTo>
                    <a:cubicBezTo>
                      <a:pt x="6049" y="6617"/>
                      <a:pt x="5892" y="6774"/>
                      <a:pt x="5703" y="6774"/>
                    </a:cubicBezTo>
                    <a:lnTo>
                      <a:pt x="2804" y="6774"/>
                    </a:lnTo>
                    <a:cubicBezTo>
                      <a:pt x="2615" y="6774"/>
                      <a:pt x="2458" y="6617"/>
                      <a:pt x="2458" y="6428"/>
                    </a:cubicBezTo>
                    <a:lnTo>
                      <a:pt x="2458" y="5262"/>
                    </a:lnTo>
                    <a:cubicBezTo>
                      <a:pt x="1670" y="5104"/>
                      <a:pt x="1040" y="4411"/>
                      <a:pt x="1040" y="3529"/>
                    </a:cubicBezTo>
                    <a:cubicBezTo>
                      <a:pt x="1040" y="2552"/>
                      <a:pt x="1828" y="1765"/>
                      <a:pt x="2804" y="1765"/>
                    </a:cubicBezTo>
                    <a:close/>
                    <a:moveTo>
                      <a:pt x="4191" y="8160"/>
                    </a:moveTo>
                    <a:cubicBezTo>
                      <a:pt x="4380" y="8160"/>
                      <a:pt x="4537" y="8318"/>
                      <a:pt x="4537" y="8507"/>
                    </a:cubicBezTo>
                    <a:cubicBezTo>
                      <a:pt x="4537" y="8696"/>
                      <a:pt x="4380" y="8853"/>
                      <a:pt x="4191" y="8853"/>
                    </a:cubicBezTo>
                    <a:lnTo>
                      <a:pt x="1387" y="8853"/>
                    </a:lnTo>
                    <a:cubicBezTo>
                      <a:pt x="1198" y="8853"/>
                      <a:pt x="1040" y="8696"/>
                      <a:pt x="1040" y="8507"/>
                    </a:cubicBezTo>
                    <a:cubicBezTo>
                      <a:pt x="1040" y="8318"/>
                      <a:pt x="1198" y="8160"/>
                      <a:pt x="1387" y="8160"/>
                    </a:cubicBezTo>
                    <a:close/>
                    <a:moveTo>
                      <a:pt x="4191" y="9515"/>
                    </a:moveTo>
                    <a:cubicBezTo>
                      <a:pt x="4380" y="9515"/>
                      <a:pt x="4537" y="9673"/>
                      <a:pt x="4537" y="9893"/>
                    </a:cubicBezTo>
                    <a:cubicBezTo>
                      <a:pt x="4537" y="10082"/>
                      <a:pt x="4380" y="10240"/>
                      <a:pt x="4191" y="10240"/>
                    </a:cubicBezTo>
                    <a:lnTo>
                      <a:pt x="1387" y="10240"/>
                    </a:lnTo>
                    <a:cubicBezTo>
                      <a:pt x="1198" y="10240"/>
                      <a:pt x="1040" y="10082"/>
                      <a:pt x="1040" y="9893"/>
                    </a:cubicBezTo>
                    <a:cubicBezTo>
                      <a:pt x="1040" y="9673"/>
                      <a:pt x="1198" y="9515"/>
                      <a:pt x="1387" y="9515"/>
                    </a:cubicBez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7089" y="12004"/>
                    </a:lnTo>
                    <a:cubicBezTo>
                      <a:pt x="6239" y="11342"/>
                      <a:pt x="5671" y="10366"/>
                      <a:pt x="5671" y="9168"/>
                    </a:cubicBezTo>
                    <a:cubicBezTo>
                      <a:pt x="5671" y="7247"/>
                      <a:pt x="7247" y="5671"/>
                      <a:pt x="9168" y="5671"/>
                    </a:cubicBezTo>
                    <a:lnTo>
                      <a:pt x="9168" y="2805"/>
                    </a:lnTo>
                    <a:lnTo>
                      <a:pt x="6711" y="2805"/>
                    </a:lnTo>
                    <a:cubicBezTo>
                      <a:pt x="6522" y="2805"/>
                      <a:pt x="6365" y="2647"/>
                      <a:pt x="6365" y="2426"/>
                    </a:cubicBezTo>
                    <a:lnTo>
                      <a:pt x="63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1" name="Google Shape;601;p35"/>
          <p:cNvSpPr txBox="1"/>
          <p:nvPr>
            <p:ph idx="2" type="subTitle"/>
          </p:nvPr>
        </p:nvSpPr>
        <p:spPr>
          <a:xfrm>
            <a:off x="5071100" y="2454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602" name="Google Shape;602;p35"/>
          <p:cNvSpPr txBox="1"/>
          <p:nvPr>
            <p:ph idx="3" type="subTitle"/>
          </p:nvPr>
        </p:nvSpPr>
        <p:spPr>
          <a:xfrm>
            <a:off x="2838525" y="1799675"/>
            <a:ext cx="11724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603" name="Google Shape;603;p35"/>
          <p:cNvSpPr txBox="1"/>
          <p:nvPr>
            <p:ph idx="4" type="subTitle"/>
          </p:nvPr>
        </p:nvSpPr>
        <p:spPr>
          <a:xfrm>
            <a:off x="1349500" y="2454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604" name="Google Shape;604;p35"/>
          <p:cNvSpPr txBox="1"/>
          <p:nvPr>
            <p:ph idx="1" type="subTitle"/>
          </p:nvPr>
        </p:nvSpPr>
        <p:spPr>
          <a:xfrm>
            <a:off x="6940972" y="1799675"/>
            <a:ext cx="8679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36"/>
          <p:cNvSpPr txBox="1"/>
          <p:nvPr>
            <p:ph idx="4294967295" type="title"/>
          </p:nvPr>
        </p:nvSpPr>
        <p:spPr>
          <a:xfrm>
            <a:off x="1235925" y="880025"/>
            <a:ext cx="6684300" cy="39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Open Sans Light"/>
                <a:ea typeface="Open Sans Light"/>
                <a:cs typeface="Open Sans Light"/>
                <a:sym typeface="Open Sans Light"/>
              </a:rPr>
              <a:t>You could use </a:t>
            </a:r>
            <a:r>
              <a:rPr lang="es">
                <a:solidFill>
                  <a:srgbClr val="D5309A"/>
                </a:solidFill>
              </a:rPr>
              <a:t>three columns</a:t>
            </a:r>
            <a:r>
              <a:rPr b="0" lang="es">
                <a:latin typeface="Open Sans Light"/>
                <a:ea typeface="Open Sans Light"/>
                <a:cs typeface="Open Sans Light"/>
                <a:sym typeface="Open Sans Light"/>
              </a:rPr>
              <a:t>, why not?</a:t>
            </a:r>
            <a:br>
              <a:rPr b="0" lang="es">
                <a:latin typeface="Open Sans Light"/>
                <a:ea typeface="Open Sans Light"/>
                <a:cs typeface="Open Sans Light"/>
                <a:sym typeface="Open Sans Light"/>
              </a:rPr>
            </a:br>
            <a:endParaRPr b="0"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610" name="Google Shape;610;p36"/>
          <p:cNvSpPr txBox="1"/>
          <p:nvPr>
            <p:ph idx="1" type="subTitle"/>
          </p:nvPr>
        </p:nvSpPr>
        <p:spPr>
          <a:xfrm>
            <a:off x="4392725" y="1898450"/>
            <a:ext cx="1145700" cy="4461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5309A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JUPITER</a:t>
            </a:r>
            <a:endParaRPr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611" name="Google Shape;611;p36"/>
          <p:cNvSpPr txBox="1"/>
          <p:nvPr>
            <p:ph idx="3" type="subTitle"/>
          </p:nvPr>
        </p:nvSpPr>
        <p:spPr>
          <a:xfrm>
            <a:off x="7194738" y="1898450"/>
            <a:ext cx="1145700" cy="4461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145AB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MERCURY</a:t>
            </a:r>
            <a:endParaRPr>
              <a:solidFill>
                <a:srgbClr val="F145AB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grpSp>
        <p:nvGrpSpPr>
          <p:cNvPr id="612" name="Google Shape;612;p36"/>
          <p:cNvGrpSpPr/>
          <p:nvPr/>
        </p:nvGrpSpPr>
        <p:grpSpPr>
          <a:xfrm>
            <a:off x="754581" y="1921641"/>
            <a:ext cx="389886" cy="389886"/>
            <a:chOff x="1101900" y="2016450"/>
            <a:chExt cx="440400" cy="440400"/>
          </a:xfrm>
        </p:grpSpPr>
        <p:sp>
          <p:nvSpPr>
            <p:cNvPr id="613" name="Google Shape;613;p36"/>
            <p:cNvSpPr/>
            <p:nvPr/>
          </p:nvSpPr>
          <p:spPr>
            <a:xfrm>
              <a:off x="1101900" y="2016450"/>
              <a:ext cx="440400" cy="440400"/>
            </a:xfrm>
            <a:prstGeom prst="ellipse">
              <a:avLst/>
            </a:prstGeom>
            <a:solidFill>
              <a:srgbClr val="4D4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4" name="Google Shape;614;p36"/>
            <p:cNvGrpSpPr/>
            <p:nvPr/>
          </p:nvGrpSpPr>
          <p:grpSpPr>
            <a:xfrm>
              <a:off x="1227879" y="2142429"/>
              <a:ext cx="188442" cy="188442"/>
              <a:chOff x="5660400" y="238125"/>
              <a:chExt cx="481825" cy="481825"/>
            </a:xfrm>
          </p:grpSpPr>
          <p:sp>
            <p:nvSpPr>
              <p:cNvPr id="615" name="Google Shape;615;p36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16" name="Google Shape;616;p36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617" name="Google Shape;617;p36"/>
          <p:cNvGrpSpPr/>
          <p:nvPr/>
        </p:nvGrpSpPr>
        <p:grpSpPr>
          <a:xfrm>
            <a:off x="3572766" y="1921641"/>
            <a:ext cx="390000" cy="390000"/>
            <a:chOff x="3572766" y="1921641"/>
            <a:chExt cx="390000" cy="390000"/>
          </a:xfrm>
        </p:grpSpPr>
        <p:sp>
          <p:nvSpPr>
            <p:cNvPr id="618" name="Google Shape;618;p36"/>
            <p:cNvSpPr/>
            <p:nvPr/>
          </p:nvSpPr>
          <p:spPr>
            <a:xfrm>
              <a:off x="3572766" y="1921641"/>
              <a:ext cx="390000" cy="390000"/>
            </a:xfrm>
            <a:prstGeom prst="ellipse">
              <a:avLst/>
            </a:pr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9" name="Google Shape;619;p36"/>
            <p:cNvGrpSpPr/>
            <p:nvPr/>
          </p:nvGrpSpPr>
          <p:grpSpPr>
            <a:xfrm>
              <a:off x="3672872" y="2033249"/>
              <a:ext cx="189869" cy="166859"/>
              <a:chOff x="2085450" y="2057100"/>
              <a:chExt cx="481900" cy="423500"/>
            </a:xfrm>
          </p:grpSpPr>
          <p:sp>
            <p:nvSpPr>
              <p:cNvPr id="620" name="Google Shape;620;p36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21" name="Google Shape;621;p36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22" name="Google Shape;622;p36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623" name="Google Shape;623;p36"/>
          <p:cNvGrpSpPr/>
          <p:nvPr/>
        </p:nvGrpSpPr>
        <p:grpSpPr>
          <a:xfrm>
            <a:off x="6390952" y="1921641"/>
            <a:ext cx="389886" cy="389886"/>
            <a:chOff x="6272250" y="2008552"/>
            <a:chExt cx="440400" cy="440400"/>
          </a:xfrm>
        </p:grpSpPr>
        <p:sp>
          <p:nvSpPr>
            <p:cNvPr id="624" name="Google Shape;624;p36"/>
            <p:cNvSpPr/>
            <p:nvPr/>
          </p:nvSpPr>
          <p:spPr>
            <a:xfrm>
              <a:off x="6272250" y="2008552"/>
              <a:ext cx="440400" cy="440400"/>
            </a:xfrm>
            <a:prstGeom prst="ellipse">
              <a:avLst/>
            </a:pr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5" name="Google Shape;625;p36"/>
            <p:cNvGrpSpPr/>
            <p:nvPr/>
          </p:nvGrpSpPr>
          <p:grpSpPr>
            <a:xfrm>
              <a:off x="6389764" y="2127464"/>
              <a:ext cx="205373" cy="202576"/>
              <a:chOff x="2084100" y="4400250"/>
              <a:chExt cx="486550" cy="479925"/>
            </a:xfrm>
          </p:grpSpPr>
          <p:sp>
            <p:nvSpPr>
              <p:cNvPr id="626" name="Google Shape;626;p36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27" name="Google Shape;627;p36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28" name="Google Shape;628;p36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29" name="Google Shape;629;p36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30" name="Google Shape;630;p36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631" name="Google Shape;631;p36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sp>
        <p:nvSpPr>
          <p:cNvPr id="632" name="Google Shape;632;p36"/>
          <p:cNvSpPr txBox="1"/>
          <p:nvPr>
            <p:ph idx="5" type="subTitle"/>
          </p:nvPr>
        </p:nvSpPr>
        <p:spPr>
          <a:xfrm>
            <a:off x="1899400" y="1898450"/>
            <a:ext cx="836700" cy="4461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3A9C"/>
                </a:solidFill>
              </a:rPr>
              <a:t>MARS</a:t>
            </a:r>
            <a:endParaRPr>
              <a:solidFill>
                <a:srgbClr val="423A9C"/>
              </a:solidFill>
            </a:endParaRPr>
          </a:p>
        </p:txBody>
      </p:sp>
      <p:sp>
        <p:nvSpPr>
          <p:cNvPr id="633" name="Google Shape;633;p36"/>
          <p:cNvSpPr txBox="1"/>
          <p:nvPr>
            <p:ph idx="4" type="subTitle"/>
          </p:nvPr>
        </p:nvSpPr>
        <p:spPr>
          <a:xfrm>
            <a:off x="6407713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 sz="1200"/>
          </a:p>
        </p:txBody>
      </p:sp>
      <p:sp>
        <p:nvSpPr>
          <p:cNvPr id="634" name="Google Shape;634;p36"/>
          <p:cNvSpPr txBox="1"/>
          <p:nvPr>
            <p:ph idx="6" type="subTitle"/>
          </p:nvPr>
        </p:nvSpPr>
        <p:spPr>
          <a:xfrm>
            <a:off x="803538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</a:t>
            </a:r>
            <a:r>
              <a:rPr lang="es"/>
              <a:t>It’</a:t>
            </a:r>
            <a:r>
              <a:rPr lang="es" sz="1200"/>
              <a:t>s full of iron oxide dust, which gives the planet its reddish cast</a:t>
            </a:r>
            <a:endParaRPr sz="1200"/>
          </a:p>
        </p:txBody>
      </p:sp>
      <p:sp>
        <p:nvSpPr>
          <p:cNvPr id="635" name="Google Shape;635;p36"/>
          <p:cNvSpPr txBox="1"/>
          <p:nvPr>
            <p:ph idx="2" type="subTitle"/>
          </p:nvPr>
        </p:nvSpPr>
        <p:spPr>
          <a:xfrm>
            <a:off x="3605700" y="2664825"/>
            <a:ext cx="19326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It’s a gas giant and the biggest planet in our Solar System. Jupiter is the fourth</a:t>
            </a:r>
            <a:r>
              <a:rPr lang="es"/>
              <a:t>-</a:t>
            </a:r>
            <a:r>
              <a:rPr lang="es" sz="1200"/>
              <a:t>brightest object in the sky</a:t>
            </a:r>
            <a:endParaRPr sz="12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0" name="Google Shape;640;p37"/>
          <p:cNvPicPr preferRelativeResize="0"/>
          <p:nvPr/>
        </p:nvPicPr>
        <p:blipFill rotWithShape="1">
          <a:blip r:embed="rId3">
            <a:alphaModFix/>
          </a:blip>
          <a:srcRect b="15218" l="0" r="0" t="42650"/>
          <a:stretch/>
        </p:blipFill>
        <p:spPr>
          <a:xfrm>
            <a:off x="0" y="0"/>
            <a:ext cx="9144003" cy="2571512"/>
          </a:xfrm>
          <a:prstGeom prst="rect">
            <a:avLst/>
          </a:prstGeom>
          <a:noFill/>
          <a:ln>
            <a:noFill/>
          </a:ln>
        </p:spPr>
      </p:pic>
      <p:sp>
        <p:nvSpPr>
          <p:cNvPr id="641" name="Google Shape;641;p37"/>
          <p:cNvSpPr/>
          <p:nvPr/>
        </p:nvSpPr>
        <p:spPr>
          <a:xfrm>
            <a:off x="7018800" y="2309850"/>
            <a:ext cx="523800" cy="523800"/>
          </a:xfrm>
          <a:prstGeom prst="ellipse">
            <a:avLst/>
          </a:pr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37"/>
          <p:cNvSpPr/>
          <p:nvPr/>
        </p:nvSpPr>
        <p:spPr>
          <a:xfrm>
            <a:off x="4290000" y="2309850"/>
            <a:ext cx="523800" cy="523800"/>
          </a:xfrm>
          <a:prstGeom prst="ellipse">
            <a:avLst/>
          </a:prstGeom>
          <a:solidFill>
            <a:srgbClr val="F145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37"/>
          <p:cNvSpPr/>
          <p:nvPr/>
        </p:nvSpPr>
        <p:spPr>
          <a:xfrm rot="10800000">
            <a:off x="1155507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44" name="Google Shape;644;p37"/>
          <p:cNvSpPr/>
          <p:nvPr/>
        </p:nvSpPr>
        <p:spPr>
          <a:xfrm>
            <a:off x="4457921" y="2428843"/>
            <a:ext cx="187958" cy="285809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" name="Google Shape;645;p37"/>
          <p:cNvGrpSpPr/>
          <p:nvPr/>
        </p:nvGrpSpPr>
        <p:grpSpPr>
          <a:xfrm>
            <a:off x="7151713" y="2454357"/>
            <a:ext cx="257975" cy="234771"/>
            <a:chOff x="-61354875" y="3751050"/>
            <a:chExt cx="316650" cy="288275"/>
          </a:xfrm>
        </p:grpSpPr>
        <p:sp>
          <p:nvSpPr>
            <p:cNvPr id="646" name="Google Shape;646;p3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" name="Google Shape;649;p37"/>
          <p:cNvGrpSpPr/>
          <p:nvPr/>
        </p:nvGrpSpPr>
        <p:grpSpPr>
          <a:xfrm>
            <a:off x="1601400" y="2309850"/>
            <a:ext cx="523800" cy="523800"/>
            <a:chOff x="740125" y="2632500"/>
            <a:chExt cx="523800" cy="523800"/>
          </a:xfrm>
        </p:grpSpPr>
        <p:sp>
          <p:nvSpPr>
            <p:cNvPr id="650" name="Google Shape;650;p37"/>
            <p:cNvSpPr/>
            <p:nvPr/>
          </p:nvSpPr>
          <p:spPr>
            <a:xfrm>
              <a:off x="740125" y="2632500"/>
              <a:ext cx="523800" cy="523800"/>
            </a:xfrm>
            <a:prstGeom prst="ellipse">
              <a:avLst/>
            </a:pr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1" name="Google Shape;651;p37"/>
            <p:cNvGrpSpPr/>
            <p:nvPr/>
          </p:nvGrpSpPr>
          <p:grpSpPr>
            <a:xfrm>
              <a:off x="859120" y="2751495"/>
              <a:ext cx="285809" cy="285809"/>
              <a:chOff x="-65145700" y="3727425"/>
              <a:chExt cx="317425" cy="317425"/>
            </a:xfrm>
          </p:grpSpPr>
          <p:sp>
            <p:nvSpPr>
              <p:cNvPr id="652" name="Google Shape;652;p37"/>
              <p:cNvSpPr/>
              <p:nvPr/>
            </p:nvSpPr>
            <p:spPr>
              <a:xfrm>
                <a:off x="-65145700" y="3769150"/>
                <a:ext cx="275675" cy="275700"/>
              </a:xfrm>
              <a:custGeom>
                <a:rect b="b" l="l" r="r" t="t"/>
                <a:pathLst>
                  <a:path extrusionOk="0" h="11028" w="11027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37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rect b="b" l="l" r="r" t="t"/>
                <a:pathLst>
                  <a:path extrusionOk="0" h="5892" w="5955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4" name="Google Shape;654;p37"/>
          <p:cNvGrpSpPr/>
          <p:nvPr/>
        </p:nvGrpSpPr>
        <p:grpSpPr>
          <a:xfrm>
            <a:off x="-7" y="-2"/>
            <a:ext cx="1315621" cy="1571217"/>
            <a:chOff x="5134468" y="742998"/>
            <a:chExt cx="1315621" cy="1571217"/>
          </a:xfrm>
        </p:grpSpPr>
        <p:sp>
          <p:nvSpPr>
            <p:cNvPr id="655" name="Google Shape;655;p37"/>
            <p:cNvSpPr/>
            <p:nvPr/>
          </p:nvSpPr>
          <p:spPr>
            <a:xfrm>
              <a:off x="5134468" y="742998"/>
              <a:ext cx="1315621" cy="1571217"/>
            </a:xfrm>
            <a:custGeom>
              <a:rect b="b" l="l" r="r" t="t"/>
              <a:pathLst>
                <a:path extrusionOk="0" h="11729" w="9821">
                  <a:moveTo>
                    <a:pt x="0" y="0"/>
                  </a:moveTo>
                  <a:lnTo>
                    <a:pt x="0" y="11728"/>
                  </a:lnTo>
                  <a:cubicBezTo>
                    <a:pt x="713" y="11313"/>
                    <a:pt x="1343" y="10751"/>
                    <a:pt x="1826" y="10082"/>
                  </a:cubicBezTo>
                  <a:cubicBezTo>
                    <a:pt x="2828" y="8686"/>
                    <a:pt x="3178" y="6840"/>
                    <a:pt x="2753" y="5172"/>
                  </a:cubicBezTo>
                  <a:cubicBezTo>
                    <a:pt x="4900" y="4971"/>
                    <a:pt x="6879" y="3776"/>
                    <a:pt x="8307" y="2158"/>
                  </a:cubicBezTo>
                  <a:cubicBezTo>
                    <a:pt x="8894" y="1496"/>
                    <a:pt x="9391" y="770"/>
                    <a:pt x="9821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7"/>
            <p:cNvSpPr/>
            <p:nvPr/>
          </p:nvSpPr>
          <p:spPr>
            <a:xfrm>
              <a:off x="5134468" y="742998"/>
              <a:ext cx="761429" cy="934505"/>
            </a:xfrm>
            <a:custGeom>
              <a:rect b="b" l="l" r="r" t="t"/>
              <a:pathLst>
                <a:path extrusionOk="0" h="6976" w="5684">
                  <a:moveTo>
                    <a:pt x="0" y="0"/>
                  </a:moveTo>
                  <a:lnTo>
                    <a:pt x="0" y="6976"/>
                  </a:lnTo>
                  <a:cubicBezTo>
                    <a:pt x="970" y="6210"/>
                    <a:pt x="1550" y="4724"/>
                    <a:pt x="1382" y="3361"/>
                  </a:cubicBezTo>
                  <a:cubicBezTo>
                    <a:pt x="2667" y="3028"/>
                    <a:pt x="3826" y="2595"/>
                    <a:pt x="4764" y="1597"/>
                  </a:cubicBezTo>
                  <a:cubicBezTo>
                    <a:pt x="5183" y="1149"/>
                    <a:pt x="5537" y="591"/>
                    <a:pt x="5684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7"/>
            <p:cNvSpPr/>
            <p:nvPr/>
          </p:nvSpPr>
          <p:spPr>
            <a:xfrm>
              <a:off x="5619132" y="1481247"/>
              <a:ext cx="173210" cy="154188"/>
            </a:xfrm>
            <a:custGeom>
              <a:rect b="b" l="l" r="r" t="t"/>
              <a:pathLst>
                <a:path extrusionOk="0" h="1151" w="1293">
                  <a:moveTo>
                    <a:pt x="647" y="0"/>
                  </a:moveTo>
                  <a:cubicBezTo>
                    <a:pt x="587" y="0"/>
                    <a:pt x="526" y="9"/>
                    <a:pt x="466" y="29"/>
                  </a:cubicBezTo>
                  <a:cubicBezTo>
                    <a:pt x="165" y="126"/>
                    <a:pt x="1" y="455"/>
                    <a:pt x="101" y="756"/>
                  </a:cubicBezTo>
                  <a:cubicBezTo>
                    <a:pt x="181" y="997"/>
                    <a:pt x="406" y="1150"/>
                    <a:pt x="647" y="1150"/>
                  </a:cubicBezTo>
                  <a:cubicBezTo>
                    <a:pt x="707" y="1150"/>
                    <a:pt x="768" y="1141"/>
                    <a:pt x="827" y="1121"/>
                  </a:cubicBezTo>
                  <a:cubicBezTo>
                    <a:pt x="1128" y="1021"/>
                    <a:pt x="1293" y="695"/>
                    <a:pt x="1192" y="394"/>
                  </a:cubicBezTo>
                  <a:cubicBezTo>
                    <a:pt x="1115" y="154"/>
                    <a:pt x="888" y="0"/>
                    <a:pt x="64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7"/>
            <p:cNvSpPr/>
            <p:nvPr/>
          </p:nvSpPr>
          <p:spPr>
            <a:xfrm>
              <a:off x="5530451" y="850032"/>
              <a:ext cx="119090" cy="106230"/>
            </a:xfrm>
            <a:custGeom>
              <a:rect b="b" l="l" r="r" t="t"/>
              <a:pathLst>
                <a:path extrusionOk="0" h="793" w="889">
                  <a:moveTo>
                    <a:pt x="446" y="1"/>
                  </a:moveTo>
                  <a:cubicBezTo>
                    <a:pt x="405" y="1"/>
                    <a:pt x="363" y="7"/>
                    <a:pt x="323" y="21"/>
                  </a:cubicBezTo>
                  <a:cubicBezTo>
                    <a:pt x="115" y="89"/>
                    <a:pt x="1" y="311"/>
                    <a:pt x="72" y="518"/>
                  </a:cubicBezTo>
                  <a:cubicBezTo>
                    <a:pt x="124" y="685"/>
                    <a:pt x="280" y="792"/>
                    <a:pt x="447" y="792"/>
                  </a:cubicBezTo>
                  <a:cubicBezTo>
                    <a:pt x="488" y="792"/>
                    <a:pt x="529" y="786"/>
                    <a:pt x="570" y="772"/>
                  </a:cubicBezTo>
                  <a:cubicBezTo>
                    <a:pt x="777" y="701"/>
                    <a:pt x="888" y="479"/>
                    <a:pt x="820" y="271"/>
                  </a:cubicBezTo>
                  <a:cubicBezTo>
                    <a:pt x="766" y="105"/>
                    <a:pt x="610" y="1"/>
                    <a:pt x="446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7"/>
            <p:cNvSpPr/>
            <p:nvPr/>
          </p:nvSpPr>
          <p:spPr>
            <a:xfrm>
              <a:off x="5836815" y="1401005"/>
              <a:ext cx="118555" cy="106096"/>
            </a:xfrm>
            <a:custGeom>
              <a:rect b="b" l="l" r="r" t="t"/>
              <a:pathLst>
                <a:path extrusionOk="0" h="792" w="885">
                  <a:moveTo>
                    <a:pt x="441" y="0"/>
                  </a:moveTo>
                  <a:cubicBezTo>
                    <a:pt x="401" y="0"/>
                    <a:pt x="360" y="7"/>
                    <a:pt x="319" y="20"/>
                  </a:cubicBezTo>
                  <a:cubicBezTo>
                    <a:pt x="111" y="92"/>
                    <a:pt x="0" y="313"/>
                    <a:pt x="68" y="521"/>
                  </a:cubicBezTo>
                  <a:cubicBezTo>
                    <a:pt x="123" y="687"/>
                    <a:pt x="276" y="792"/>
                    <a:pt x="442" y="792"/>
                  </a:cubicBezTo>
                  <a:cubicBezTo>
                    <a:pt x="483" y="792"/>
                    <a:pt x="525" y="785"/>
                    <a:pt x="566" y="772"/>
                  </a:cubicBezTo>
                  <a:cubicBezTo>
                    <a:pt x="774" y="704"/>
                    <a:pt x="884" y="478"/>
                    <a:pt x="816" y="274"/>
                  </a:cubicBezTo>
                  <a:cubicBezTo>
                    <a:pt x="762" y="107"/>
                    <a:pt x="608" y="0"/>
                    <a:pt x="441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" name="Google Shape;660;p37"/>
          <p:cNvSpPr txBox="1"/>
          <p:nvPr>
            <p:ph idx="1" type="subTitle"/>
          </p:nvPr>
        </p:nvSpPr>
        <p:spPr>
          <a:xfrm>
            <a:off x="872604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rgbClr val="D5309A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MARS</a:t>
            </a:r>
            <a:endParaRPr/>
          </a:p>
        </p:txBody>
      </p:sp>
      <p:sp>
        <p:nvSpPr>
          <p:cNvPr id="661" name="Google Shape;661;p37"/>
          <p:cNvSpPr txBox="1"/>
          <p:nvPr>
            <p:ph idx="2" type="subTitle"/>
          </p:nvPr>
        </p:nvSpPr>
        <p:spPr>
          <a:xfrm>
            <a:off x="872604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It’s full of iron oxide dust, which gives the planet its reddish cast</a:t>
            </a:r>
            <a:endParaRPr sz="1200"/>
          </a:p>
        </p:txBody>
      </p:sp>
      <p:sp>
        <p:nvSpPr>
          <p:cNvPr id="662" name="Google Shape;662;p37"/>
          <p:cNvSpPr txBox="1"/>
          <p:nvPr>
            <p:ph idx="3" type="subTitle"/>
          </p:nvPr>
        </p:nvSpPr>
        <p:spPr>
          <a:xfrm>
            <a:off x="36057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rgbClr val="F145AB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JUPITER</a:t>
            </a:r>
            <a:endParaRPr/>
          </a:p>
        </p:txBody>
      </p:sp>
      <p:sp>
        <p:nvSpPr>
          <p:cNvPr id="663" name="Google Shape;663;p37"/>
          <p:cNvSpPr txBox="1"/>
          <p:nvPr>
            <p:ph idx="4" type="subTitle"/>
          </p:nvPr>
        </p:nvSpPr>
        <p:spPr>
          <a:xfrm>
            <a:off x="36057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It’s a gas giant and the biggest planet in our Solar System. Jupiter is the fourth-brightest object in the sky</a:t>
            </a:r>
            <a:endParaRPr sz="1200"/>
          </a:p>
        </p:txBody>
      </p:sp>
      <p:sp>
        <p:nvSpPr>
          <p:cNvPr id="664" name="Google Shape;664;p37"/>
          <p:cNvSpPr txBox="1"/>
          <p:nvPr>
            <p:ph idx="5" type="subTitle"/>
          </p:nvPr>
        </p:nvSpPr>
        <p:spPr>
          <a:xfrm>
            <a:off x="6338800" y="2925575"/>
            <a:ext cx="19326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rgbClr val="785CB4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MERCURY</a:t>
            </a:r>
            <a:endParaRPr/>
          </a:p>
        </p:txBody>
      </p:sp>
      <p:sp>
        <p:nvSpPr>
          <p:cNvPr id="665" name="Google Shape;665;p37"/>
          <p:cNvSpPr txBox="1"/>
          <p:nvPr>
            <p:ph idx="6" type="subTitle"/>
          </p:nvPr>
        </p:nvSpPr>
        <p:spPr>
          <a:xfrm>
            <a:off x="6338800" y="3312425"/>
            <a:ext cx="1932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the smallest one in our Solar System. It’s only a bit larger than our Moon</a:t>
            </a:r>
            <a:endParaRPr sz="12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9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" name="Google Shape;670;p38"/>
          <p:cNvSpPr/>
          <p:nvPr/>
        </p:nvSpPr>
        <p:spPr>
          <a:xfrm>
            <a:off x="523800" y="438075"/>
            <a:ext cx="4219500" cy="4219500"/>
          </a:xfrm>
          <a:prstGeom prst="ellipse">
            <a:avLst/>
          </a:prstGeom>
          <a:noFill/>
          <a:ln cap="flat" cmpd="sng" w="19050">
            <a:solidFill>
              <a:srgbClr val="7D245C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38"/>
          <p:cNvSpPr/>
          <p:nvPr/>
        </p:nvSpPr>
        <p:spPr>
          <a:xfrm>
            <a:off x="1143000" y="1066800"/>
            <a:ext cx="3119700" cy="3119700"/>
          </a:xfrm>
          <a:prstGeom prst="ellipse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72" name="Google Shape;672;p38"/>
          <p:cNvPicPr preferRelativeResize="0"/>
          <p:nvPr/>
        </p:nvPicPr>
        <p:blipFill rotWithShape="1">
          <a:blip r:embed="rId3">
            <a:alphaModFix/>
          </a:blip>
          <a:srcRect b="0" l="0" r="33333" t="0"/>
          <a:stretch/>
        </p:blipFill>
        <p:spPr>
          <a:xfrm>
            <a:off x="619125" y="533850"/>
            <a:ext cx="4029000" cy="4028100"/>
          </a:xfrm>
          <a:prstGeom prst="ellipse">
            <a:avLst/>
          </a:prstGeom>
          <a:noFill/>
          <a:ln>
            <a:noFill/>
          </a:ln>
        </p:spPr>
      </p:pic>
      <p:cxnSp>
        <p:nvCxnSpPr>
          <p:cNvPr id="673" name="Google Shape;673;p38"/>
          <p:cNvCxnSpPr/>
          <p:nvPr/>
        </p:nvCxnSpPr>
        <p:spPr>
          <a:xfrm>
            <a:off x="5337069" y="3007317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D5309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4" name="Google Shape;674;p38"/>
          <p:cNvSpPr txBox="1"/>
          <p:nvPr>
            <p:ph idx="1" type="subTitle"/>
          </p:nvPr>
        </p:nvSpPr>
        <p:spPr>
          <a:xfrm>
            <a:off x="5246600" y="2267975"/>
            <a:ext cx="26052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b="1" lang="es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675" name="Google Shape;675;p38"/>
          <p:cNvSpPr txBox="1"/>
          <p:nvPr>
            <p:ph idx="2" type="subTitle"/>
          </p:nvPr>
        </p:nvSpPr>
        <p:spPr>
          <a:xfrm>
            <a:off x="5246600" y="3059325"/>
            <a:ext cx="29160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0" name="Google Shape;680;p39"/>
          <p:cNvPicPr preferRelativeResize="0"/>
          <p:nvPr/>
        </p:nvPicPr>
        <p:blipFill rotWithShape="1">
          <a:blip r:embed="rId3">
            <a:alphaModFix/>
          </a:blip>
          <a:srcRect b="8318" l="0" r="0" t="8327"/>
          <a:stretch/>
        </p:blipFill>
        <p:spPr>
          <a:xfrm>
            <a:off x="-9604" y="0"/>
            <a:ext cx="9242552" cy="51422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1" name="Google Shape;681;p39"/>
          <p:cNvGrpSpPr/>
          <p:nvPr/>
        </p:nvGrpSpPr>
        <p:grpSpPr>
          <a:xfrm flipH="1">
            <a:off x="4320025" y="620"/>
            <a:ext cx="4912916" cy="5142243"/>
            <a:chOff x="540000" y="595"/>
            <a:chExt cx="4912916" cy="5142243"/>
          </a:xfrm>
        </p:grpSpPr>
        <p:sp>
          <p:nvSpPr>
            <p:cNvPr id="682" name="Google Shape;682;p39"/>
            <p:cNvSpPr/>
            <p:nvPr/>
          </p:nvSpPr>
          <p:spPr>
            <a:xfrm>
              <a:off x="540000" y="595"/>
              <a:ext cx="4912916" cy="5142243"/>
            </a:xfrm>
            <a:custGeom>
              <a:rect b="b" l="l" r="r" t="t"/>
              <a:pathLst>
                <a:path extrusionOk="0" h="30361" w="29007">
                  <a:moveTo>
                    <a:pt x="0" y="1"/>
                  </a:moveTo>
                  <a:lnTo>
                    <a:pt x="0" y="30360"/>
                  </a:lnTo>
                  <a:lnTo>
                    <a:pt x="15547" y="30360"/>
                  </a:lnTo>
                  <a:cubicBezTo>
                    <a:pt x="15471" y="30274"/>
                    <a:pt x="15393" y="30192"/>
                    <a:pt x="15318" y="30106"/>
                  </a:cubicBezTo>
                  <a:cubicBezTo>
                    <a:pt x="13861" y="28420"/>
                    <a:pt x="13081" y="26234"/>
                    <a:pt x="12769" y="24029"/>
                  </a:cubicBezTo>
                  <a:cubicBezTo>
                    <a:pt x="12365" y="21159"/>
                    <a:pt x="12744" y="18110"/>
                    <a:pt x="14230" y="15619"/>
                  </a:cubicBezTo>
                  <a:cubicBezTo>
                    <a:pt x="15897" y="12827"/>
                    <a:pt x="18746" y="10995"/>
                    <a:pt x="21448" y="9184"/>
                  </a:cubicBezTo>
                  <a:cubicBezTo>
                    <a:pt x="24154" y="7377"/>
                    <a:pt x="26924" y="5355"/>
                    <a:pt x="28273" y="2399"/>
                  </a:cubicBezTo>
                  <a:cubicBezTo>
                    <a:pt x="28624" y="1629"/>
                    <a:pt x="28864" y="824"/>
                    <a:pt x="29007" y="1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9"/>
            <p:cNvSpPr/>
            <p:nvPr/>
          </p:nvSpPr>
          <p:spPr>
            <a:xfrm>
              <a:off x="540000" y="595"/>
              <a:ext cx="2595087" cy="1209471"/>
            </a:xfrm>
            <a:custGeom>
              <a:rect b="b" l="l" r="r" t="t"/>
              <a:pathLst>
                <a:path extrusionOk="0" h="7141" w="15322">
                  <a:moveTo>
                    <a:pt x="0" y="1"/>
                  </a:moveTo>
                  <a:lnTo>
                    <a:pt x="0" y="7141"/>
                  </a:lnTo>
                  <a:cubicBezTo>
                    <a:pt x="143" y="7141"/>
                    <a:pt x="290" y="7137"/>
                    <a:pt x="433" y="7133"/>
                  </a:cubicBezTo>
                  <a:cubicBezTo>
                    <a:pt x="3686" y="7076"/>
                    <a:pt x="6997" y="6579"/>
                    <a:pt x="9903" y="5111"/>
                  </a:cubicBezTo>
                  <a:cubicBezTo>
                    <a:pt x="12150" y="3977"/>
                    <a:pt x="14140" y="2202"/>
                    <a:pt x="15321" y="1"/>
                  </a:cubicBez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9"/>
            <p:cNvSpPr/>
            <p:nvPr/>
          </p:nvSpPr>
          <p:spPr>
            <a:xfrm>
              <a:off x="827255" y="3620089"/>
              <a:ext cx="1173057" cy="1173057"/>
            </a:xfrm>
            <a:custGeom>
              <a:rect b="b" l="l" r="r" t="t"/>
              <a:pathLst>
                <a:path extrusionOk="0" h="6926" w="6926">
                  <a:moveTo>
                    <a:pt x="3461" y="0"/>
                  </a:moveTo>
                  <a:cubicBezTo>
                    <a:pt x="1550" y="0"/>
                    <a:pt x="0" y="1550"/>
                    <a:pt x="0" y="3461"/>
                  </a:cubicBezTo>
                  <a:cubicBezTo>
                    <a:pt x="0" y="5375"/>
                    <a:pt x="1550" y="6925"/>
                    <a:pt x="3461" y="6925"/>
                  </a:cubicBezTo>
                  <a:cubicBezTo>
                    <a:pt x="5372" y="6925"/>
                    <a:pt x="6926" y="5375"/>
                    <a:pt x="6926" y="3461"/>
                  </a:cubicBezTo>
                  <a:cubicBezTo>
                    <a:pt x="6926" y="1550"/>
                    <a:pt x="5372" y="0"/>
                    <a:pt x="3461" y="0"/>
                  </a:cubicBezTo>
                  <a:close/>
                </a:path>
              </a:pathLst>
            </a:custGeom>
            <a:solidFill>
              <a:srgbClr val="362E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85" name="Google Shape;685;p39"/>
          <p:cNvCxnSpPr/>
          <p:nvPr/>
        </p:nvCxnSpPr>
        <p:spPr>
          <a:xfrm>
            <a:off x="7356369" y="1835742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6" name="Google Shape;686;p39"/>
          <p:cNvCxnSpPr/>
          <p:nvPr/>
        </p:nvCxnSpPr>
        <p:spPr>
          <a:xfrm>
            <a:off x="7356369" y="854667"/>
            <a:ext cx="12144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7" name="Google Shape;687;p39"/>
          <p:cNvSpPr txBox="1"/>
          <p:nvPr>
            <p:ph type="title"/>
          </p:nvPr>
        </p:nvSpPr>
        <p:spPr>
          <a:xfrm>
            <a:off x="5521700" y="1104025"/>
            <a:ext cx="29205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A </a:t>
            </a:r>
            <a:r>
              <a:rPr b="1" lang="es">
                <a:solidFill>
                  <a:srgbClr val="FBCCE8"/>
                </a:solidFill>
              </a:rPr>
              <a:t>picture </a:t>
            </a:r>
            <a:r>
              <a:rPr b="1" lang="es"/>
              <a:t>is worth a thousand words</a:t>
            </a:r>
            <a:endParaRPr b="1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Google Shape;692;p40"/>
          <p:cNvSpPr txBox="1"/>
          <p:nvPr>
            <p:ph idx="2" type="subTitle"/>
          </p:nvPr>
        </p:nvSpPr>
        <p:spPr>
          <a:xfrm>
            <a:off x="1952543" y="3267450"/>
            <a:ext cx="52389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Because key words are great for catching your audience’s attention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3" name="Google Shape;693;p40"/>
          <p:cNvSpPr txBox="1"/>
          <p:nvPr>
            <p:ph idx="1" type="subTitle"/>
          </p:nvPr>
        </p:nvSpPr>
        <p:spPr>
          <a:xfrm>
            <a:off x="424425" y="1198448"/>
            <a:ext cx="8295300" cy="210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Awesome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7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" name="Google Shape;698;p41"/>
          <p:cNvGrpSpPr/>
          <p:nvPr/>
        </p:nvGrpSpPr>
        <p:grpSpPr>
          <a:xfrm>
            <a:off x="537075" y="1895475"/>
            <a:ext cx="4183804" cy="2711650"/>
            <a:chOff x="356100" y="2038350"/>
            <a:chExt cx="4183804" cy="2711650"/>
          </a:xfrm>
        </p:grpSpPr>
        <p:sp>
          <p:nvSpPr>
            <p:cNvPr id="699" name="Google Shape;699;p41"/>
            <p:cNvSpPr/>
            <p:nvPr/>
          </p:nvSpPr>
          <p:spPr>
            <a:xfrm>
              <a:off x="356100" y="4538800"/>
              <a:ext cx="2860800" cy="211200"/>
            </a:xfrm>
            <a:prstGeom prst="ellipse">
              <a:avLst/>
            </a:pr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0" name="Google Shape;700;p41"/>
            <p:cNvGrpSpPr/>
            <p:nvPr/>
          </p:nvGrpSpPr>
          <p:grpSpPr>
            <a:xfrm>
              <a:off x="384900" y="2038350"/>
              <a:ext cx="4155004" cy="2647051"/>
              <a:chOff x="384900" y="2038350"/>
              <a:chExt cx="4155004" cy="2647051"/>
            </a:xfrm>
          </p:grpSpPr>
          <p:sp>
            <p:nvSpPr>
              <p:cNvPr id="701" name="Google Shape;701;p41"/>
              <p:cNvSpPr/>
              <p:nvPr/>
            </p:nvSpPr>
            <p:spPr>
              <a:xfrm>
                <a:off x="2161668" y="2100951"/>
                <a:ext cx="1680727" cy="1038141"/>
              </a:xfrm>
              <a:custGeom>
                <a:rect b="b" l="l" r="r" t="t"/>
                <a:pathLst>
                  <a:path extrusionOk="0" h="3383" w="5477">
                    <a:moveTo>
                      <a:pt x="1" y="1"/>
                    </a:moveTo>
                    <a:lnTo>
                      <a:pt x="1" y="3383"/>
                    </a:lnTo>
                    <a:lnTo>
                      <a:pt x="5477" y="3383"/>
                    </a:lnTo>
                    <a:lnTo>
                      <a:pt x="5477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41"/>
              <p:cNvSpPr/>
              <p:nvPr/>
            </p:nvSpPr>
            <p:spPr>
              <a:xfrm>
                <a:off x="2232247" y="2164780"/>
                <a:ext cx="1539874" cy="911711"/>
              </a:xfrm>
              <a:custGeom>
                <a:rect b="b" l="l" r="r" t="t"/>
                <a:pathLst>
                  <a:path extrusionOk="0" h="2971" w="5018">
                    <a:moveTo>
                      <a:pt x="0" y="0"/>
                    </a:moveTo>
                    <a:lnTo>
                      <a:pt x="0" y="2971"/>
                    </a:lnTo>
                    <a:lnTo>
                      <a:pt x="5018" y="2971"/>
                    </a:lnTo>
                    <a:lnTo>
                      <a:pt x="50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41"/>
              <p:cNvSpPr/>
              <p:nvPr/>
            </p:nvSpPr>
            <p:spPr>
              <a:xfrm>
                <a:off x="2917485" y="2367927"/>
                <a:ext cx="789883" cy="605455"/>
              </a:xfrm>
              <a:custGeom>
                <a:rect b="b" l="l" r="r" t="t"/>
                <a:pathLst>
                  <a:path extrusionOk="0" h="1973" w="2574">
                    <a:moveTo>
                      <a:pt x="0" y="0"/>
                    </a:moveTo>
                    <a:lnTo>
                      <a:pt x="0" y="1972"/>
                    </a:lnTo>
                    <a:lnTo>
                      <a:pt x="2573" y="1972"/>
                    </a:lnTo>
                    <a:lnTo>
                      <a:pt x="2573" y="1911"/>
                    </a:lnTo>
                    <a:lnTo>
                      <a:pt x="2369" y="1911"/>
                    </a:lnTo>
                    <a:lnTo>
                      <a:pt x="2369" y="509"/>
                    </a:lnTo>
                    <a:lnTo>
                      <a:pt x="2094" y="509"/>
                    </a:lnTo>
                    <a:lnTo>
                      <a:pt x="2094" y="1911"/>
                    </a:lnTo>
                    <a:lnTo>
                      <a:pt x="1915" y="1911"/>
                    </a:lnTo>
                    <a:lnTo>
                      <a:pt x="1915" y="891"/>
                    </a:lnTo>
                    <a:lnTo>
                      <a:pt x="1639" y="891"/>
                    </a:lnTo>
                    <a:lnTo>
                      <a:pt x="1639" y="1911"/>
                    </a:lnTo>
                    <a:lnTo>
                      <a:pt x="1460" y="1911"/>
                    </a:lnTo>
                    <a:lnTo>
                      <a:pt x="1460" y="430"/>
                    </a:lnTo>
                    <a:lnTo>
                      <a:pt x="1185" y="430"/>
                    </a:lnTo>
                    <a:lnTo>
                      <a:pt x="1185" y="1911"/>
                    </a:lnTo>
                    <a:lnTo>
                      <a:pt x="1006" y="1911"/>
                    </a:lnTo>
                    <a:lnTo>
                      <a:pt x="1006" y="215"/>
                    </a:lnTo>
                    <a:lnTo>
                      <a:pt x="730" y="215"/>
                    </a:lnTo>
                    <a:lnTo>
                      <a:pt x="730" y="1911"/>
                    </a:lnTo>
                    <a:lnTo>
                      <a:pt x="551" y="1911"/>
                    </a:lnTo>
                    <a:lnTo>
                      <a:pt x="551" y="891"/>
                    </a:lnTo>
                    <a:lnTo>
                      <a:pt x="276" y="891"/>
                    </a:lnTo>
                    <a:lnTo>
                      <a:pt x="276" y="1911"/>
                    </a:lnTo>
                    <a:lnTo>
                      <a:pt x="61" y="191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1"/>
              <p:cNvSpPr/>
              <p:nvPr/>
            </p:nvSpPr>
            <p:spPr>
              <a:xfrm>
                <a:off x="2316636" y="2309622"/>
                <a:ext cx="479024" cy="28846"/>
              </a:xfrm>
              <a:custGeom>
                <a:rect b="b" l="l" r="r" t="t"/>
                <a:pathLst>
                  <a:path extrusionOk="0" h="94" w="1561">
                    <a:moveTo>
                      <a:pt x="1" y="1"/>
                    </a:moveTo>
                    <a:lnTo>
                      <a:pt x="1" y="94"/>
                    </a:lnTo>
                    <a:lnTo>
                      <a:pt x="1561" y="94"/>
                    </a:lnTo>
                    <a:lnTo>
                      <a:pt x="1561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41"/>
              <p:cNvSpPr/>
              <p:nvPr/>
            </p:nvSpPr>
            <p:spPr>
              <a:xfrm>
                <a:off x="2316636" y="2392169"/>
                <a:ext cx="479024" cy="29766"/>
              </a:xfrm>
              <a:custGeom>
                <a:rect b="b" l="l" r="r" t="t"/>
                <a:pathLst>
                  <a:path extrusionOk="0" h="97" w="1561">
                    <a:moveTo>
                      <a:pt x="1" y="0"/>
                    </a:moveTo>
                    <a:lnTo>
                      <a:pt x="1" y="97"/>
                    </a:lnTo>
                    <a:lnTo>
                      <a:pt x="1561" y="97"/>
                    </a:lnTo>
                    <a:lnTo>
                      <a:pt x="1561" y="0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1"/>
              <p:cNvSpPr/>
              <p:nvPr/>
            </p:nvSpPr>
            <p:spPr>
              <a:xfrm>
                <a:off x="2316636" y="2475638"/>
                <a:ext cx="236597" cy="28846"/>
              </a:xfrm>
              <a:custGeom>
                <a:rect b="b" l="l" r="r" t="t"/>
                <a:pathLst>
                  <a:path extrusionOk="0" h="94" w="771">
                    <a:moveTo>
                      <a:pt x="1" y="0"/>
                    </a:moveTo>
                    <a:lnTo>
                      <a:pt x="1" y="93"/>
                    </a:lnTo>
                    <a:lnTo>
                      <a:pt x="770" y="93"/>
                    </a:lnTo>
                    <a:lnTo>
                      <a:pt x="770" y="0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1"/>
              <p:cNvSpPr/>
              <p:nvPr/>
            </p:nvSpPr>
            <p:spPr>
              <a:xfrm>
                <a:off x="2501064" y="2836822"/>
                <a:ext cx="125510" cy="125510"/>
              </a:xfrm>
              <a:custGeom>
                <a:rect b="b" l="l" r="r" t="t"/>
                <a:pathLst>
                  <a:path extrusionOk="0" h="409" w="409">
                    <a:moveTo>
                      <a:pt x="1" y="1"/>
                    </a:moveTo>
                    <a:lnTo>
                      <a:pt x="1" y="408"/>
                    </a:lnTo>
                    <a:lnTo>
                      <a:pt x="269" y="408"/>
                    </a:lnTo>
                    <a:lnTo>
                      <a:pt x="409" y="269"/>
                    </a:lnTo>
                    <a:lnTo>
                      <a:pt x="409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41"/>
              <p:cNvSpPr/>
              <p:nvPr/>
            </p:nvSpPr>
            <p:spPr>
              <a:xfrm>
                <a:off x="2583612" y="2919063"/>
                <a:ext cx="42962" cy="43269"/>
              </a:xfrm>
              <a:custGeom>
                <a:rect b="b" l="l" r="r" t="t"/>
                <a:pathLst>
                  <a:path extrusionOk="0" h="141" w="140">
                    <a:moveTo>
                      <a:pt x="0" y="1"/>
                    </a:moveTo>
                    <a:lnTo>
                      <a:pt x="0" y="140"/>
                    </a:lnTo>
                    <a:lnTo>
                      <a:pt x="140" y="1"/>
                    </a:lnTo>
                    <a:close/>
                  </a:path>
                </a:pathLst>
              </a:custGeom>
              <a:solidFill>
                <a:srgbClr val="3CAE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1"/>
              <p:cNvSpPr/>
              <p:nvPr/>
            </p:nvSpPr>
            <p:spPr>
              <a:xfrm>
                <a:off x="2322160" y="2836822"/>
                <a:ext cx="125510" cy="125510"/>
              </a:xfrm>
              <a:custGeom>
                <a:rect b="b" l="l" r="r" t="t"/>
                <a:pathLst>
                  <a:path extrusionOk="0" h="409" w="409">
                    <a:moveTo>
                      <a:pt x="0" y="1"/>
                    </a:moveTo>
                    <a:lnTo>
                      <a:pt x="0" y="408"/>
                    </a:lnTo>
                    <a:lnTo>
                      <a:pt x="408" y="408"/>
                    </a:lnTo>
                    <a:lnTo>
                      <a:pt x="408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41"/>
              <p:cNvSpPr/>
              <p:nvPr/>
            </p:nvSpPr>
            <p:spPr>
              <a:xfrm>
                <a:off x="3015069" y="2298574"/>
                <a:ext cx="586735" cy="257464"/>
              </a:xfrm>
              <a:custGeom>
                <a:rect b="b" l="l" r="r" t="t"/>
                <a:pathLst>
                  <a:path extrusionOk="0" h="839" w="1912">
                    <a:moveTo>
                      <a:pt x="484" y="1"/>
                    </a:moveTo>
                    <a:lnTo>
                      <a:pt x="1" y="362"/>
                    </a:lnTo>
                    <a:lnTo>
                      <a:pt x="37" y="412"/>
                    </a:lnTo>
                    <a:lnTo>
                      <a:pt x="484" y="76"/>
                    </a:lnTo>
                    <a:lnTo>
                      <a:pt x="1461" y="838"/>
                    </a:lnTo>
                    <a:lnTo>
                      <a:pt x="1783" y="523"/>
                    </a:lnTo>
                    <a:lnTo>
                      <a:pt x="1847" y="591"/>
                    </a:lnTo>
                    <a:lnTo>
                      <a:pt x="1912" y="355"/>
                    </a:lnTo>
                    <a:lnTo>
                      <a:pt x="1912" y="355"/>
                    </a:lnTo>
                    <a:lnTo>
                      <a:pt x="1679" y="416"/>
                    </a:lnTo>
                    <a:lnTo>
                      <a:pt x="1740" y="480"/>
                    </a:lnTo>
                    <a:lnTo>
                      <a:pt x="1457" y="756"/>
                    </a:lnTo>
                    <a:lnTo>
                      <a:pt x="484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41"/>
              <p:cNvSpPr/>
              <p:nvPr/>
            </p:nvSpPr>
            <p:spPr>
              <a:xfrm>
                <a:off x="2316636" y="2590713"/>
                <a:ext cx="171540" cy="170620"/>
              </a:xfrm>
              <a:custGeom>
                <a:rect b="b" l="l" r="r" t="t"/>
                <a:pathLst>
                  <a:path extrusionOk="0" h="556" w="559">
                    <a:moveTo>
                      <a:pt x="280" y="1"/>
                    </a:moveTo>
                    <a:cubicBezTo>
                      <a:pt x="126" y="1"/>
                      <a:pt x="1" y="126"/>
                      <a:pt x="1" y="280"/>
                    </a:cubicBezTo>
                    <a:cubicBezTo>
                      <a:pt x="1" y="434"/>
                      <a:pt x="126" y="556"/>
                      <a:pt x="280" y="556"/>
                    </a:cubicBezTo>
                    <a:cubicBezTo>
                      <a:pt x="434" y="556"/>
                      <a:pt x="559" y="434"/>
                      <a:pt x="559" y="280"/>
                    </a:cubicBezTo>
                    <a:cubicBezTo>
                      <a:pt x="559" y="126"/>
                      <a:pt x="434" y="1"/>
                      <a:pt x="280" y="1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41"/>
              <p:cNvSpPr/>
              <p:nvPr/>
            </p:nvSpPr>
            <p:spPr>
              <a:xfrm>
                <a:off x="2341799" y="2616183"/>
                <a:ext cx="121214" cy="119986"/>
              </a:xfrm>
              <a:custGeom>
                <a:rect b="b" l="l" r="r" t="t"/>
                <a:pathLst>
                  <a:path extrusionOk="0" h="391" w="395">
                    <a:moveTo>
                      <a:pt x="162" y="29"/>
                    </a:moveTo>
                    <a:cubicBezTo>
                      <a:pt x="144" y="43"/>
                      <a:pt x="130" y="68"/>
                      <a:pt x="119" y="100"/>
                    </a:cubicBezTo>
                    <a:cubicBezTo>
                      <a:pt x="105" y="93"/>
                      <a:pt x="87" y="86"/>
                      <a:pt x="76" y="75"/>
                    </a:cubicBezTo>
                    <a:cubicBezTo>
                      <a:pt x="98" y="54"/>
                      <a:pt x="130" y="36"/>
                      <a:pt x="162" y="29"/>
                    </a:cubicBezTo>
                    <a:close/>
                    <a:moveTo>
                      <a:pt x="234" y="29"/>
                    </a:moveTo>
                    <a:lnTo>
                      <a:pt x="234" y="29"/>
                    </a:lnTo>
                    <a:cubicBezTo>
                      <a:pt x="266" y="36"/>
                      <a:pt x="298" y="54"/>
                      <a:pt x="319" y="75"/>
                    </a:cubicBezTo>
                    <a:cubicBezTo>
                      <a:pt x="309" y="86"/>
                      <a:pt x="294" y="93"/>
                      <a:pt x="276" y="100"/>
                    </a:cubicBezTo>
                    <a:cubicBezTo>
                      <a:pt x="266" y="68"/>
                      <a:pt x="251" y="43"/>
                      <a:pt x="234" y="29"/>
                    </a:cubicBezTo>
                    <a:close/>
                    <a:moveTo>
                      <a:pt x="187" y="36"/>
                    </a:moveTo>
                    <a:lnTo>
                      <a:pt x="187" y="111"/>
                    </a:lnTo>
                    <a:cubicBezTo>
                      <a:pt x="173" y="111"/>
                      <a:pt x="155" y="108"/>
                      <a:pt x="137" y="104"/>
                    </a:cubicBezTo>
                    <a:cubicBezTo>
                      <a:pt x="151" y="68"/>
                      <a:pt x="169" y="43"/>
                      <a:pt x="187" y="36"/>
                    </a:cubicBezTo>
                    <a:close/>
                    <a:moveTo>
                      <a:pt x="208" y="36"/>
                    </a:moveTo>
                    <a:cubicBezTo>
                      <a:pt x="230" y="43"/>
                      <a:pt x="248" y="68"/>
                      <a:pt x="259" y="104"/>
                    </a:cubicBezTo>
                    <a:cubicBezTo>
                      <a:pt x="244" y="108"/>
                      <a:pt x="226" y="111"/>
                      <a:pt x="208" y="111"/>
                    </a:cubicBezTo>
                    <a:lnTo>
                      <a:pt x="208" y="36"/>
                    </a:lnTo>
                    <a:close/>
                    <a:moveTo>
                      <a:pt x="62" y="90"/>
                    </a:moveTo>
                    <a:cubicBezTo>
                      <a:pt x="80" y="100"/>
                      <a:pt x="94" y="111"/>
                      <a:pt x="115" y="118"/>
                    </a:cubicBezTo>
                    <a:cubicBezTo>
                      <a:pt x="108" y="140"/>
                      <a:pt x="108" y="161"/>
                      <a:pt x="105" y="186"/>
                    </a:cubicBezTo>
                    <a:lnTo>
                      <a:pt x="26" y="186"/>
                    </a:lnTo>
                    <a:cubicBezTo>
                      <a:pt x="30" y="150"/>
                      <a:pt x="44" y="118"/>
                      <a:pt x="62" y="90"/>
                    </a:cubicBezTo>
                    <a:close/>
                    <a:moveTo>
                      <a:pt x="133" y="122"/>
                    </a:moveTo>
                    <a:cubicBezTo>
                      <a:pt x="151" y="129"/>
                      <a:pt x="169" y="129"/>
                      <a:pt x="187" y="133"/>
                    </a:cubicBezTo>
                    <a:lnTo>
                      <a:pt x="187" y="186"/>
                    </a:lnTo>
                    <a:lnTo>
                      <a:pt x="126" y="186"/>
                    </a:lnTo>
                    <a:cubicBezTo>
                      <a:pt x="126" y="165"/>
                      <a:pt x="130" y="143"/>
                      <a:pt x="133" y="122"/>
                    </a:cubicBezTo>
                    <a:close/>
                    <a:moveTo>
                      <a:pt x="262" y="122"/>
                    </a:moveTo>
                    <a:cubicBezTo>
                      <a:pt x="269" y="143"/>
                      <a:pt x="269" y="165"/>
                      <a:pt x="273" y="186"/>
                    </a:cubicBezTo>
                    <a:lnTo>
                      <a:pt x="208" y="186"/>
                    </a:lnTo>
                    <a:lnTo>
                      <a:pt x="208" y="133"/>
                    </a:lnTo>
                    <a:cubicBezTo>
                      <a:pt x="226" y="129"/>
                      <a:pt x="248" y="129"/>
                      <a:pt x="262" y="122"/>
                    </a:cubicBezTo>
                    <a:close/>
                    <a:moveTo>
                      <a:pt x="334" y="90"/>
                    </a:moveTo>
                    <a:cubicBezTo>
                      <a:pt x="355" y="118"/>
                      <a:pt x="366" y="150"/>
                      <a:pt x="370" y="186"/>
                    </a:cubicBezTo>
                    <a:lnTo>
                      <a:pt x="291" y="186"/>
                    </a:lnTo>
                    <a:cubicBezTo>
                      <a:pt x="291" y="161"/>
                      <a:pt x="287" y="140"/>
                      <a:pt x="284" y="118"/>
                    </a:cubicBezTo>
                    <a:cubicBezTo>
                      <a:pt x="302" y="111"/>
                      <a:pt x="319" y="100"/>
                      <a:pt x="334" y="90"/>
                    </a:cubicBezTo>
                    <a:close/>
                    <a:moveTo>
                      <a:pt x="187" y="204"/>
                    </a:moveTo>
                    <a:lnTo>
                      <a:pt x="187" y="261"/>
                    </a:lnTo>
                    <a:cubicBezTo>
                      <a:pt x="169" y="261"/>
                      <a:pt x="151" y="265"/>
                      <a:pt x="133" y="269"/>
                    </a:cubicBezTo>
                    <a:cubicBezTo>
                      <a:pt x="130" y="251"/>
                      <a:pt x="126" y="229"/>
                      <a:pt x="126" y="204"/>
                    </a:cubicBezTo>
                    <a:close/>
                    <a:moveTo>
                      <a:pt x="273" y="204"/>
                    </a:moveTo>
                    <a:cubicBezTo>
                      <a:pt x="269" y="229"/>
                      <a:pt x="269" y="251"/>
                      <a:pt x="262" y="269"/>
                    </a:cubicBezTo>
                    <a:cubicBezTo>
                      <a:pt x="244" y="265"/>
                      <a:pt x="226" y="261"/>
                      <a:pt x="208" y="261"/>
                    </a:cubicBezTo>
                    <a:lnTo>
                      <a:pt x="208" y="204"/>
                    </a:lnTo>
                    <a:close/>
                    <a:moveTo>
                      <a:pt x="105" y="204"/>
                    </a:moveTo>
                    <a:cubicBezTo>
                      <a:pt x="108" y="229"/>
                      <a:pt x="112" y="254"/>
                      <a:pt x="115" y="276"/>
                    </a:cubicBezTo>
                    <a:cubicBezTo>
                      <a:pt x="98" y="283"/>
                      <a:pt x="80" y="290"/>
                      <a:pt x="65" y="301"/>
                    </a:cubicBezTo>
                    <a:cubicBezTo>
                      <a:pt x="44" y="276"/>
                      <a:pt x="30" y="240"/>
                      <a:pt x="26" y="204"/>
                    </a:cubicBezTo>
                    <a:close/>
                    <a:moveTo>
                      <a:pt x="370" y="204"/>
                    </a:moveTo>
                    <a:cubicBezTo>
                      <a:pt x="366" y="240"/>
                      <a:pt x="355" y="276"/>
                      <a:pt x="334" y="301"/>
                    </a:cubicBezTo>
                    <a:cubicBezTo>
                      <a:pt x="319" y="290"/>
                      <a:pt x="302" y="283"/>
                      <a:pt x="280" y="276"/>
                    </a:cubicBezTo>
                    <a:cubicBezTo>
                      <a:pt x="287" y="254"/>
                      <a:pt x="291" y="229"/>
                      <a:pt x="291" y="204"/>
                    </a:cubicBezTo>
                    <a:close/>
                    <a:moveTo>
                      <a:pt x="187" y="279"/>
                    </a:moveTo>
                    <a:lnTo>
                      <a:pt x="187" y="354"/>
                    </a:lnTo>
                    <a:cubicBezTo>
                      <a:pt x="169" y="351"/>
                      <a:pt x="151" y="322"/>
                      <a:pt x="140" y="286"/>
                    </a:cubicBezTo>
                    <a:cubicBezTo>
                      <a:pt x="155" y="283"/>
                      <a:pt x="173" y="283"/>
                      <a:pt x="187" y="279"/>
                    </a:cubicBezTo>
                    <a:close/>
                    <a:moveTo>
                      <a:pt x="208" y="279"/>
                    </a:moveTo>
                    <a:cubicBezTo>
                      <a:pt x="226" y="283"/>
                      <a:pt x="241" y="283"/>
                      <a:pt x="259" y="286"/>
                    </a:cubicBezTo>
                    <a:cubicBezTo>
                      <a:pt x="248" y="322"/>
                      <a:pt x="230" y="351"/>
                      <a:pt x="208" y="354"/>
                    </a:cubicBezTo>
                    <a:lnTo>
                      <a:pt x="208" y="279"/>
                    </a:lnTo>
                    <a:close/>
                    <a:moveTo>
                      <a:pt x="119" y="294"/>
                    </a:moveTo>
                    <a:cubicBezTo>
                      <a:pt x="130" y="326"/>
                      <a:pt x="144" y="347"/>
                      <a:pt x="162" y="362"/>
                    </a:cubicBezTo>
                    <a:cubicBezTo>
                      <a:pt x="130" y="354"/>
                      <a:pt x="101" y="340"/>
                      <a:pt x="76" y="315"/>
                    </a:cubicBezTo>
                    <a:cubicBezTo>
                      <a:pt x="90" y="308"/>
                      <a:pt x="105" y="301"/>
                      <a:pt x="119" y="294"/>
                    </a:cubicBezTo>
                    <a:close/>
                    <a:moveTo>
                      <a:pt x="276" y="294"/>
                    </a:moveTo>
                    <a:cubicBezTo>
                      <a:pt x="294" y="301"/>
                      <a:pt x="309" y="308"/>
                      <a:pt x="319" y="315"/>
                    </a:cubicBezTo>
                    <a:cubicBezTo>
                      <a:pt x="298" y="340"/>
                      <a:pt x="266" y="354"/>
                      <a:pt x="234" y="362"/>
                    </a:cubicBezTo>
                    <a:cubicBezTo>
                      <a:pt x="251" y="347"/>
                      <a:pt x="266" y="326"/>
                      <a:pt x="276" y="294"/>
                    </a:cubicBezTo>
                    <a:close/>
                    <a:moveTo>
                      <a:pt x="198" y="0"/>
                    </a:moveTo>
                    <a:cubicBezTo>
                      <a:pt x="90" y="0"/>
                      <a:pt x="1" y="86"/>
                      <a:pt x="1" y="197"/>
                    </a:cubicBezTo>
                    <a:cubicBezTo>
                      <a:pt x="1" y="304"/>
                      <a:pt x="90" y="390"/>
                      <a:pt x="198" y="390"/>
                    </a:cubicBezTo>
                    <a:cubicBezTo>
                      <a:pt x="305" y="390"/>
                      <a:pt x="395" y="304"/>
                      <a:pt x="395" y="197"/>
                    </a:cubicBezTo>
                    <a:cubicBezTo>
                      <a:pt x="395" y="86"/>
                      <a:pt x="305" y="0"/>
                      <a:pt x="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41"/>
              <p:cNvSpPr/>
              <p:nvPr/>
            </p:nvSpPr>
            <p:spPr>
              <a:xfrm>
                <a:off x="2525307" y="2591941"/>
                <a:ext cx="168472" cy="168165"/>
              </a:xfrm>
              <a:custGeom>
                <a:rect b="b" l="l" r="r" t="t"/>
                <a:pathLst>
                  <a:path extrusionOk="0" h="548" w="549">
                    <a:moveTo>
                      <a:pt x="276" y="0"/>
                    </a:moveTo>
                    <a:cubicBezTo>
                      <a:pt x="122" y="0"/>
                      <a:pt x="1" y="122"/>
                      <a:pt x="1" y="276"/>
                    </a:cubicBezTo>
                    <a:cubicBezTo>
                      <a:pt x="1" y="426"/>
                      <a:pt x="122" y="548"/>
                      <a:pt x="276" y="548"/>
                    </a:cubicBezTo>
                    <a:cubicBezTo>
                      <a:pt x="426" y="548"/>
                      <a:pt x="548" y="426"/>
                      <a:pt x="548" y="276"/>
                    </a:cubicBezTo>
                    <a:cubicBezTo>
                      <a:pt x="548" y="122"/>
                      <a:pt x="426" y="0"/>
                      <a:pt x="276" y="0"/>
                    </a:cubicBezTo>
                    <a:close/>
                  </a:path>
                </a:pathLst>
              </a:custGeom>
              <a:solidFill>
                <a:srgbClr val="E93F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41"/>
              <p:cNvSpPr/>
              <p:nvPr/>
            </p:nvSpPr>
            <p:spPr>
              <a:xfrm>
                <a:off x="2555073" y="2621707"/>
                <a:ext cx="110166" cy="108939"/>
              </a:xfrm>
              <a:custGeom>
                <a:rect b="b" l="l" r="r" t="t"/>
                <a:pathLst>
                  <a:path extrusionOk="0" h="355" w="359">
                    <a:moveTo>
                      <a:pt x="179" y="107"/>
                    </a:moveTo>
                    <a:cubicBezTo>
                      <a:pt x="219" y="107"/>
                      <a:pt x="251" y="140"/>
                      <a:pt x="251" y="179"/>
                    </a:cubicBezTo>
                    <a:cubicBezTo>
                      <a:pt x="251" y="218"/>
                      <a:pt x="219" y="247"/>
                      <a:pt x="179" y="247"/>
                    </a:cubicBezTo>
                    <a:cubicBezTo>
                      <a:pt x="140" y="247"/>
                      <a:pt x="108" y="218"/>
                      <a:pt x="108" y="179"/>
                    </a:cubicBezTo>
                    <a:cubicBezTo>
                      <a:pt x="108" y="140"/>
                      <a:pt x="140" y="107"/>
                      <a:pt x="179" y="107"/>
                    </a:cubicBezTo>
                    <a:close/>
                    <a:moveTo>
                      <a:pt x="158" y="0"/>
                    </a:moveTo>
                    <a:cubicBezTo>
                      <a:pt x="147" y="0"/>
                      <a:pt x="140" y="7"/>
                      <a:pt x="140" y="14"/>
                    </a:cubicBezTo>
                    <a:lnTo>
                      <a:pt x="140" y="50"/>
                    </a:lnTo>
                    <a:cubicBezTo>
                      <a:pt x="133" y="54"/>
                      <a:pt x="122" y="57"/>
                      <a:pt x="115" y="61"/>
                    </a:cubicBezTo>
                    <a:lnTo>
                      <a:pt x="90" y="36"/>
                    </a:lnTo>
                    <a:cubicBezTo>
                      <a:pt x="86" y="32"/>
                      <a:pt x="82" y="30"/>
                      <a:pt x="77" y="30"/>
                    </a:cubicBezTo>
                    <a:cubicBezTo>
                      <a:pt x="73" y="30"/>
                      <a:pt x="68" y="32"/>
                      <a:pt x="65" y="36"/>
                    </a:cubicBezTo>
                    <a:lnTo>
                      <a:pt x="36" y="64"/>
                    </a:lnTo>
                    <a:cubicBezTo>
                      <a:pt x="32" y="72"/>
                      <a:pt x="32" y="82"/>
                      <a:pt x="36" y="90"/>
                    </a:cubicBezTo>
                    <a:lnTo>
                      <a:pt x="61" y="115"/>
                    </a:lnTo>
                    <a:cubicBezTo>
                      <a:pt x="57" y="122"/>
                      <a:pt x="54" y="132"/>
                      <a:pt x="50" y="140"/>
                    </a:cubicBezTo>
                    <a:lnTo>
                      <a:pt x="18" y="140"/>
                    </a:lnTo>
                    <a:cubicBezTo>
                      <a:pt x="7" y="140"/>
                      <a:pt x="0" y="147"/>
                      <a:pt x="0" y="158"/>
                    </a:cubicBezTo>
                    <a:lnTo>
                      <a:pt x="0" y="197"/>
                    </a:lnTo>
                    <a:cubicBezTo>
                      <a:pt x="0" y="208"/>
                      <a:pt x="7" y="215"/>
                      <a:pt x="18" y="215"/>
                    </a:cubicBezTo>
                    <a:lnTo>
                      <a:pt x="50" y="215"/>
                    </a:lnTo>
                    <a:cubicBezTo>
                      <a:pt x="54" y="226"/>
                      <a:pt x="57" y="233"/>
                      <a:pt x="61" y="240"/>
                    </a:cubicBezTo>
                    <a:lnTo>
                      <a:pt x="36" y="265"/>
                    </a:lnTo>
                    <a:cubicBezTo>
                      <a:pt x="32" y="272"/>
                      <a:pt x="32" y="283"/>
                      <a:pt x="36" y="290"/>
                    </a:cubicBezTo>
                    <a:lnTo>
                      <a:pt x="65" y="319"/>
                    </a:lnTo>
                    <a:cubicBezTo>
                      <a:pt x="68" y="322"/>
                      <a:pt x="73" y="324"/>
                      <a:pt x="77" y="324"/>
                    </a:cubicBezTo>
                    <a:cubicBezTo>
                      <a:pt x="82" y="324"/>
                      <a:pt x="86" y="322"/>
                      <a:pt x="90" y="319"/>
                    </a:cubicBezTo>
                    <a:lnTo>
                      <a:pt x="115" y="294"/>
                    </a:lnTo>
                    <a:cubicBezTo>
                      <a:pt x="122" y="297"/>
                      <a:pt x="133" y="301"/>
                      <a:pt x="140" y="304"/>
                    </a:cubicBezTo>
                    <a:lnTo>
                      <a:pt x="140" y="340"/>
                    </a:lnTo>
                    <a:cubicBezTo>
                      <a:pt x="140" y="347"/>
                      <a:pt x="147" y="354"/>
                      <a:pt x="158" y="354"/>
                    </a:cubicBezTo>
                    <a:lnTo>
                      <a:pt x="197" y="354"/>
                    </a:lnTo>
                    <a:cubicBezTo>
                      <a:pt x="208" y="354"/>
                      <a:pt x="215" y="347"/>
                      <a:pt x="215" y="340"/>
                    </a:cubicBezTo>
                    <a:lnTo>
                      <a:pt x="215" y="304"/>
                    </a:lnTo>
                    <a:cubicBezTo>
                      <a:pt x="226" y="301"/>
                      <a:pt x="233" y="297"/>
                      <a:pt x="244" y="294"/>
                    </a:cubicBezTo>
                    <a:lnTo>
                      <a:pt x="265" y="319"/>
                    </a:lnTo>
                    <a:cubicBezTo>
                      <a:pt x="269" y="322"/>
                      <a:pt x="273" y="324"/>
                      <a:pt x="278" y="324"/>
                    </a:cubicBezTo>
                    <a:cubicBezTo>
                      <a:pt x="282" y="324"/>
                      <a:pt x="287" y="322"/>
                      <a:pt x="290" y="319"/>
                    </a:cubicBezTo>
                    <a:lnTo>
                      <a:pt x="319" y="290"/>
                    </a:lnTo>
                    <a:cubicBezTo>
                      <a:pt x="326" y="283"/>
                      <a:pt x="326" y="272"/>
                      <a:pt x="319" y="265"/>
                    </a:cubicBezTo>
                    <a:lnTo>
                      <a:pt x="294" y="240"/>
                    </a:lnTo>
                    <a:cubicBezTo>
                      <a:pt x="301" y="233"/>
                      <a:pt x="304" y="226"/>
                      <a:pt x="304" y="215"/>
                    </a:cubicBezTo>
                    <a:lnTo>
                      <a:pt x="340" y="215"/>
                    </a:lnTo>
                    <a:cubicBezTo>
                      <a:pt x="347" y="215"/>
                      <a:pt x="358" y="208"/>
                      <a:pt x="358" y="197"/>
                    </a:cubicBezTo>
                    <a:lnTo>
                      <a:pt x="358" y="158"/>
                    </a:lnTo>
                    <a:cubicBezTo>
                      <a:pt x="358" y="147"/>
                      <a:pt x="347" y="140"/>
                      <a:pt x="340" y="140"/>
                    </a:cubicBezTo>
                    <a:lnTo>
                      <a:pt x="304" y="140"/>
                    </a:lnTo>
                    <a:cubicBezTo>
                      <a:pt x="304" y="132"/>
                      <a:pt x="301" y="122"/>
                      <a:pt x="294" y="115"/>
                    </a:cubicBezTo>
                    <a:lnTo>
                      <a:pt x="319" y="90"/>
                    </a:lnTo>
                    <a:cubicBezTo>
                      <a:pt x="326" y="82"/>
                      <a:pt x="326" y="72"/>
                      <a:pt x="319" y="64"/>
                    </a:cubicBezTo>
                    <a:lnTo>
                      <a:pt x="290" y="36"/>
                    </a:lnTo>
                    <a:cubicBezTo>
                      <a:pt x="287" y="32"/>
                      <a:pt x="282" y="30"/>
                      <a:pt x="278" y="30"/>
                    </a:cubicBezTo>
                    <a:cubicBezTo>
                      <a:pt x="273" y="30"/>
                      <a:pt x="269" y="32"/>
                      <a:pt x="265" y="36"/>
                    </a:cubicBezTo>
                    <a:lnTo>
                      <a:pt x="244" y="61"/>
                    </a:lnTo>
                    <a:cubicBezTo>
                      <a:pt x="233" y="57"/>
                      <a:pt x="226" y="54"/>
                      <a:pt x="215" y="50"/>
                    </a:cubicBezTo>
                    <a:lnTo>
                      <a:pt x="215" y="14"/>
                    </a:lnTo>
                    <a:cubicBezTo>
                      <a:pt x="215" y="7"/>
                      <a:pt x="208" y="0"/>
                      <a:pt x="1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41"/>
              <p:cNvSpPr/>
              <p:nvPr/>
            </p:nvSpPr>
            <p:spPr>
              <a:xfrm>
                <a:off x="2756072" y="2605136"/>
                <a:ext cx="34369" cy="35290"/>
              </a:xfrm>
              <a:custGeom>
                <a:rect b="b" l="l" r="r" t="t"/>
                <a:pathLst>
                  <a:path extrusionOk="0" h="115" w="112">
                    <a:moveTo>
                      <a:pt x="0" y="0"/>
                    </a:moveTo>
                    <a:lnTo>
                      <a:pt x="0" y="115"/>
                    </a:lnTo>
                    <a:lnTo>
                      <a:pt x="111" y="115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41"/>
              <p:cNvSpPr/>
              <p:nvPr/>
            </p:nvSpPr>
            <p:spPr>
              <a:xfrm>
                <a:off x="2811922" y="2605136"/>
                <a:ext cx="35597" cy="35290"/>
              </a:xfrm>
              <a:custGeom>
                <a:rect b="b" l="l" r="r" t="t"/>
                <a:pathLst>
                  <a:path extrusionOk="0" h="115" w="116">
                    <a:moveTo>
                      <a:pt x="1" y="0"/>
                    </a:moveTo>
                    <a:lnTo>
                      <a:pt x="1" y="115"/>
                    </a:lnTo>
                    <a:lnTo>
                      <a:pt x="115" y="11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1"/>
              <p:cNvSpPr/>
              <p:nvPr/>
            </p:nvSpPr>
            <p:spPr>
              <a:xfrm>
                <a:off x="2756072" y="2658838"/>
                <a:ext cx="34369" cy="35597"/>
              </a:xfrm>
              <a:custGeom>
                <a:rect b="b" l="l" r="r" t="t"/>
                <a:pathLst>
                  <a:path extrusionOk="0" h="116" w="112">
                    <a:moveTo>
                      <a:pt x="0" y="1"/>
                    </a:moveTo>
                    <a:lnTo>
                      <a:pt x="0" y="115"/>
                    </a:lnTo>
                    <a:lnTo>
                      <a:pt x="111" y="115"/>
                    </a:lnTo>
                    <a:lnTo>
                      <a:pt x="111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1"/>
              <p:cNvSpPr/>
              <p:nvPr/>
            </p:nvSpPr>
            <p:spPr>
              <a:xfrm>
                <a:off x="2811922" y="2658838"/>
                <a:ext cx="35597" cy="35597"/>
              </a:xfrm>
              <a:custGeom>
                <a:rect b="b" l="l" r="r" t="t"/>
                <a:pathLst>
                  <a:path extrusionOk="0" h="116" w="116">
                    <a:moveTo>
                      <a:pt x="1" y="1"/>
                    </a:moveTo>
                    <a:lnTo>
                      <a:pt x="1" y="115"/>
                    </a:lnTo>
                    <a:lnTo>
                      <a:pt x="115" y="11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1"/>
              <p:cNvSpPr/>
              <p:nvPr/>
            </p:nvSpPr>
            <p:spPr>
              <a:xfrm>
                <a:off x="2756072" y="2712847"/>
                <a:ext cx="34369" cy="34369"/>
              </a:xfrm>
              <a:custGeom>
                <a:rect b="b" l="l" r="r" t="t"/>
                <a:pathLst>
                  <a:path extrusionOk="0" h="112" w="112">
                    <a:moveTo>
                      <a:pt x="0" y="0"/>
                    </a:moveTo>
                    <a:lnTo>
                      <a:pt x="0" y="111"/>
                    </a:lnTo>
                    <a:lnTo>
                      <a:pt x="111" y="111"/>
                    </a:ln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1"/>
              <p:cNvSpPr/>
              <p:nvPr/>
            </p:nvSpPr>
            <p:spPr>
              <a:xfrm>
                <a:off x="2811922" y="2712847"/>
                <a:ext cx="35597" cy="34369"/>
              </a:xfrm>
              <a:custGeom>
                <a:rect b="b" l="l" r="r" t="t"/>
                <a:pathLst>
                  <a:path extrusionOk="0" h="112" w="116">
                    <a:moveTo>
                      <a:pt x="1" y="0"/>
                    </a:moveTo>
                    <a:lnTo>
                      <a:pt x="1" y="111"/>
                    </a:lnTo>
                    <a:lnTo>
                      <a:pt x="115" y="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41"/>
              <p:cNvSpPr/>
              <p:nvPr/>
            </p:nvSpPr>
            <p:spPr>
              <a:xfrm>
                <a:off x="4242849" y="3381513"/>
                <a:ext cx="171847" cy="169392"/>
              </a:xfrm>
              <a:custGeom>
                <a:rect b="b" l="l" r="r" t="t"/>
                <a:pathLst>
                  <a:path extrusionOk="0" h="552" w="560">
                    <a:moveTo>
                      <a:pt x="362" y="1"/>
                    </a:moveTo>
                    <a:lnTo>
                      <a:pt x="1" y="462"/>
                    </a:lnTo>
                    <a:lnTo>
                      <a:pt x="80" y="552"/>
                    </a:lnTo>
                    <a:lnTo>
                      <a:pt x="559" y="169"/>
                    </a:lnTo>
                    <a:lnTo>
                      <a:pt x="362" y="1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1"/>
              <p:cNvSpPr/>
              <p:nvPr/>
            </p:nvSpPr>
            <p:spPr>
              <a:xfrm>
                <a:off x="3473223" y="4584131"/>
                <a:ext cx="1052257" cy="67205"/>
              </a:xfrm>
              <a:custGeom>
                <a:rect b="b" l="l" r="r" t="t"/>
                <a:pathLst>
                  <a:path extrusionOk="0" h="219" w="3429">
                    <a:moveTo>
                      <a:pt x="1714" y="0"/>
                    </a:moveTo>
                    <a:cubicBezTo>
                      <a:pt x="766" y="0"/>
                      <a:pt x="0" y="108"/>
                      <a:pt x="0" y="108"/>
                    </a:cubicBezTo>
                    <a:cubicBezTo>
                      <a:pt x="0" y="108"/>
                      <a:pt x="766" y="219"/>
                      <a:pt x="1714" y="219"/>
                    </a:cubicBezTo>
                    <a:cubicBezTo>
                      <a:pt x="2659" y="219"/>
                      <a:pt x="3429" y="108"/>
                      <a:pt x="3429" y="108"/>
                    </a:cubicBezTo>
                    <a:cubicBezTo>
                      <a:pt x="3429" y="108"/>
                      <a:pt x="2659" y="0"/>
                      <a:pt x="1714" y="0"/>
                    </a:cubicBez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41"/>
              <p:cNvSpPr/>
              <p:nvPr/>
            </p:nvSpPr>
            <p:spPr>
              <a:xfrm>
                <a:off x="4054739" y="4536873"/>
                <a:ext cx="178598" cy="108632"/>
              </a:xfrm>
              <a:custGeom>
                <a:rect b="b" l="l" r="r" t="t"/>
                <a:pathLst>
                  <a:path extrusionOk="0" h="354" w="582">
                    <a:moveTo>
                      <a:pt x="546" y="1"/>
                    </a:moveTo>
                    <a:lnTo>
                      <a:pt x="320" y="58"/>
                    </a:lnTo>
                    <a:cubicBezTo>
                      <a:pt x="320" y="58"/>
                      <a:pt x="213" y="122"/>
                      <a:pt x="116" y="197"/>
                    </a:cubicBezTo>
                    <a:cubicBezTo>
                      <a:pt x="77" y="230"/>
                      <a:pt x="41" y="265"/>
                      <a:pt x="16" y="301"/>
                    </a:cubicBezTo>
                    <a:cubicBezTo>
                      <a:pt x="1" y="323"/>
                      <a:pt x="18" y="353"/>
                      <a:pt x="42" y="353"/>
                    </a:cubicBezTo>
                    <a:cubicBezTo>
                      <a:pt x="45" y="353"/>
                      <a:pt x="48" y="353"/>
                      <a:pt x="52" y="351"/>
                    </a:cubicBezTo>
                    <a:lnTo>
                      <a:pt x="582" y="222"/>
                    </a:lnTo>
                    <a:lnTo>
                      <a:pt x="560" y="94"/>
                    </a:lnTo>
                    <a:lnTo>
                      <a:pt x="546" y="1"/>
                    </a:lnTo>
                    <a:close/>
                  </a:path>
                </a:pathLst>
              </a:custGeom>
              <a:solidFill>
                <a:srgbClr val="FBCC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41"/>
              <p:cNvSpPr/>
              <p:nvPr/>
            </p:nvSpPr>
            <p:spPr>
              <a:xfrm>
                <a:off x="3755235" y="4536873"/>
                <a:ext cx="185963" cy="71808"/>
              </a:xfrm>
              <a:custGeom>
                <a:rect b="b" l="l" r="r" t="t"/>
                <a:pathLst>
                  <a:path extrusionOk="0" h="234" w="606">
                    <a:moveTo>
                      <a:pt x="606" y="1"/>
                    </a:moveTo>
                    <a:lnTo>
                      <a:pt x="373" y="8"/>
                    </a:lnTo>
                    <a:cubicBezTo>
                      <a:pt x="373" y="8"/>
                      <a:pt x="255" y="43"/>
                      <a:pt x="144" y="97"/>
                    </a:cubicBezTo>
                    <a:cubicBezTo>
                      <a:pt x="98" y="122"/>
                      <a:pt x="55" y="147"/>
                      <a:pt x="22" y="176"/>
                    </a:cubicBezTo>
                    <a:cubicBezTo>
                      <a:pt x="1" y="197"/>
                      <a:pt x="15" y="233"/>
                      <a:pt x="47" y="233"/>
                    </a:cubicBezTo>
                    <a:lnTo>
                      <a:pt x="591" y="222"/>
                    </a:lnTo>
                    <a:lnTo>
                      <a:pt x="599" y="97"/>
                    </a:lnTo>
                    <a:lnTo>
                      <a:pt x="606" y="1"/>
                    </a:lnTo>
                    <a:close/>
                  </a:path>
                </a:pathLst>
              </a:custGeom>
              <a:solidFill>
                <a:srgbClr val="FBCC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41"/>
              <p:cNvSpPr/>
              <p:nvPr/>
            </p:nvSpPr>
            <p:spPr>
              <a:xfrm>
                <a:off x="3807096" y="3473881"/>
                <a:ext cx="441586" cy="1084172"/>
              </a:xfrm>
              <a:custGeom>
                <a:rect b="b" l="l" r="r" t="t"/>
                <a:pathLst>
                  <a:path extrusionOk="0" h="3533" w="1439">
                    <a:moveTo>
                      <a:pt x="379" y="0"/>
                    </a:moveTo>
                    <a:lnTo>
                      <a:pt x="0" y="1779"/>
                    </a:lnTo>
                    <a:cubicBezTo>
                      <a:pt x="0" y="1779"/>
                      <a:pt x="79" y="3418"/>
                      <a:pt x="175" y="3472"/>
                    </a:cubicBezTo>
                    <a:cubicBezTo>
                      <a:pt x="208" y="3490"/>
                      <a:pt x="251" y="3496"/>
                      <a:pt x="294" y="3496"/>
                    </a:cubicBezTo>
                    <a:cubicBezTo>
                      <a:pt x="379" y="3496"/>
                      <a:pt x="465" y="3472"/>
                      <a:pt x="465" y="3472"/>
                    </a:cubicBezTo>
                    <a:cubicBezTo>
                      <a:pt x="465" y="3472"/>
                      <a:pt x="437" y="2201"/>
                      <a:pt x="437" y="1926"/>
                    </a:cubicBezTo>
                    <a:cubicBezTo>
                      <a:pt x="437" y="1654"/>
                      <a:pt x="694" y="1081"/>
                      <a:pt x="694" y="1081"/>
                    </a:cubicBezTo>
                    <a:lnTo>
                      <a:pt x="694" y="1081"/>
                    </a:lnTo>
                    <a:cubicBezTo>
                      <a:pt x="694" y="1081"/>
                      <a:pt x="598" y="1825"/>
                      <a:pt x="694" y="2126"/>
                    </a:cubicBezTo>
                    <a:cubicBezTo>
                      <a:pt x="784" y="2394"/>
                      <a:pt x="1084" y="3533"/>
                      <a:pt x="1084" y="3533"/>
                    </a:cubicBezTo>
                    <a:lnTo>
                      <a:pt x="1378" y="3504"/>
                    </a:lnTo>
                    <a:lnTo>
                      <a:pt x="1192" y="1768"/>
                    </a:lnTo>
                    <a:cubicBezTo>
                      <a:pt x="1374" y="1024"/>
                      <a:pt x="1439" y="190"/>
                      <a:pt x="1439" y="190"/>
                    </a:cubicBezTo>
                    <a:cubicBezTo>
                      <a:pt x="888" y="136"/>
                      <a:pt x="379" y="0"/>
                      <a:pt x="379" y="0"/>
                    </a:cubicBezTo>
                    <a:close/>
                  </a:path>
                </a:pathLst>
              </a:custGeom>
              <a:solidFill>
                <a:srgbClr val="7D24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41"/>
              <p:cNvSpPr/>
              <p:nvPr/>
            </p:nvSpPr>
            <p:spPr>
              <a:xfrm>
                <a:off x="4023438" y="2801532"/>
                <a:ext cx="114463" cy="144843"/>
              </a:xfrm>
              <a:custGeom>
                <a:rect b="b" l="l" r="r" t="t"/>
                <a:pathLst>
                  <a:path extrusionOk="0" h="472" w="373">
                    <a:moveTo>
                      <a:pt x="351" y="1"/>
                    </a:moveTo>
                    <a:lnTo>
                      <a:pt x="4" y="76"/>
                    </a:lnTo>
                    <a:cubicBezTo>
                      <a:pt x="4" y="76"/>
                      <a:pt x="0" y="176"/>
                      <a:pt x="0" y="273"/>
                    </a:cubicBezTo>
                    <a:cubicBezTo>
                      <a:pt x="0" y="305"/>
                      <a:pt x="0" y="337"/>
                      <a:pt x="0" y="366"/>
                    </a:cubicBezTo>
                    <a:cubicBezTo>
                      <a:pt x="4" y="420"/>
                      <a:pt x="11" y="459"/>
                      <a:pt x="22" y="466"/>
                    </a:cubicBezTo>
                    <a:cubicBezTo>
                      <a:pt x="29" y="470"/>
                      <a:pt x="50" y="472"/>
                      <a:pt x="77" y="472"/>
                    </a:cubicBezTo>
                    <a:cubicBezTo>
                      <a:pt x="157" y="472"/>
                      <a:pt x="294" y="455"/>
                      <a:pt x="337" y="413"/>
                    </a:cubicBezTo>
                    <a:cubicBezTo>
                      <a:pt x="365" y="387"/>
                      <a:pt x="372" y="312"/>
                      <a:pt x="372" y="241"/>
                    </a:cubicBezTo>
                    <a:cubicBezTo>
                      <a:pt x="372" y="194"/>
                      <a:pt x="372" y="148"/>
                      <a:pt x="369" y="116"/>
                    </a:cubicBezTo>
                    <a:cubicBezTo>
                      <a:pt x="365" y="94"/>
                      <a:pt x="365" y="80"/>
                      <a:pt x="365" y="80"/>
                    </a:cubicBezTo>
                    <a:lnTo>
                      <a:pt x="351" y="1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41"/>
              <p:cNvSpPr/>
              <p:nvPr/>
            </p:nvSpPr>
            <p:spPr>
              <a:xfrm>
                <a:off x="4024359" y="2100951"/>
                <a:ext cx="438517" cy="424401"/>
              </a:xfrm>
              <a:custGeom>
                <a:rect b="b" l="l" r="r" t="t"/>
                <a:pathLst>
                  <a:path extrusionOk="0" h="1383" w="1429">
                    <a:moveTo>
                      <a:pt x="115" y="1"/>
                    </a:moveTo>
                    <a:cubicBezTo>
                      <a:pt x="51" y="1"/>
                      <a:pt x="1" y="51"/>
                      <a:pt x="1" y="119"/>
                    </a:cubicBezTo>
                    <a:lnTo>
                      <a:pt x="1" y="971"/>
                    </a:lnTo>
                    <a:cubicBezTo>
                      <a:pt x="1" y="1035"/>
                      <a:pt x="51" y="1085"/>
                      <a:pt x="115" y="1085"/>
                    </a:cubicBezTo>
                    <a:lnTo>
                      <a:pt x="180" y="1085"/>
                    </a:lnTo>
                    <a:lnTo>
                      <a:pt x="180" y="1382"/>
                    </a:lnTo>
                    <a:lnTo>
                      <a:pt x="477" y="1085"/>
                    </a:lnTo>
                    <a:lnTo>
                      <a:pt x="1311" y="1085"/>
                    </a:lnTo>
                    <a:cubicBezTo>
                      <a:pt x="1375" y="1085"/>
                      <a:pt x="1429" y="1035"/>
                      <a:pt x="1429" y="971"/>
                    </a:cubicBezTo>
                    <a:lnTo>
                      <a:pt x="1429" y="119"/>
                    </a:lnTo>
                    <a:cubicBezTo>
                      <a:pt x="1429" y="51"/>
                      <a:pt x="1375" y="1"/>
                      <a:pt x="1311" y="1"/>
                    </a:cubicBezTo>
                    <a:close/>
                  </a:path>
                </a:pathLst>
              </a:custGeom>
              <a:solidFill>
                <a:srgbClr val="604E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41"/>
              <p:cNvSpPr/>
              <p:nvPr/>
            </p:nvSpPr>
            <p:spPr>
              <a:xfrm>
                <a:off x="4074992" y="2152505"/>
                <a:ext cx="336330" cy="30073"/>
              </a:xfrm>
              <a:custGeom>
                <a:rect b="b" l="l" r="r" t="t"/>
                <a:pathLst>
                  <a:path extrusionOk="0" h="98" w="1096">
                    <a:moveTo>
                      <a:pt x="0" y="1"/>
                    </a:moveTo>
                    <a:lnTo>
                      <a:pt x="0" y="98"/>
                    </a:lnTo>
                    <a:lnTo>
                      <a:pt x="1095" y="98"/>
                    </a:lnTo>
                    <a:lnTo>
                      <a:pt x="109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41"/>
              <p:cNvSpPr/>
              <p:nvPr/>
            </p:nvSpPr>
            <p:spPr>
              <a:xfrm>
                <a:off x="4074992" y="2219709"/>
                <a:ext cx="336330" cy="29766"/>
              </a:xfrm>
              <a:custGeom>
                <a:rect b="b" l="l" r="r" t="t"/>
                <a:pathLst>
                  <a:path extrusionOk="0" h="97" w="1096">
                    <a:moveTo>
                      <a:pt x="0" y="0"/>
                    </a:moveTo>
                    <a:lnTo>
                      <a:pt x="0" y="97"/>
                    </a:lnTo>
                    <a:lnTo>
                      <a:pt x="1095" y="97"/>
                    </a:lnTo>
                    <a:lnTo>
                      <a:pt x="10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41"/>
              <p:cNvSpPr/>
              <p:nvPr/>
            </p:nvSpPr>
            <p:spPr>
              <a:xfrm>
                <a:off x="4074992" y="2285379"/>
                <a:ext cx="336330" cy="31301"/>
              </a:xfrm>
              <a:custGeom>
                <a:rect b="b" l="l" r="r" t="t"/>
                <a:pathLst>
                  <a:path extrusionOk="0" h="102" w="1096">
                    <a:moveTo>
                      <a:pt x="0" y="1"/>
                    </a:moveTo>
                    <a:lnTo>
                      <a:pt x="0" y="101"/>
                    </a:lnTo>
                    <a:lnTo>
                      <a:pt x="1095" y="101"/>
                    </a:lnTo>
                    <a:lnTo>
                      <a:pt x="109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1"/>
              <p:cNvSpPr/>
              <p:nvPr/>
            </p:nvSpPr>
            <p:spPr>
              <a:xfrm>
                <a:off x="4074992" y="2352583"/>
                <a:ext cx="181360" cy="30994"/>
              </a:xfrm>
              <a:custGeom>
                <a:rect b="b" l="l" r="r" t="t"/>
                <a:pathLst>
                  <a:path extrusionOk="0" h="101" w="591">
                    <a:moveTo>
                      <a:pt x="0" y="0"/>
                    </a:moveTo>
                    <a:lnTo>
                      <a:pt x="0" y="100"/>
                    </a:lnTo>
                    <a:lnTo>
                      <a:pt x="591" y="100"/>
                    </a:lnTo>
                    <a:lnTo>
                      <a:pt x="5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41"/>
              <p:cNvSpPr/>
              <p:nvPr/>
            </p:nvSpPr>
            <p:spPr>
              <a:xfrm>
                <a:off x="1966193" y="4100813"/>
                <a:ext cx="478103" cy="59840"/>
              </a:xfrm>
              <a:custGeom>
                <a:rect b="b" l="l" r="r" t="t"/>
                <a:pathLst>
                  <a:path extrusionOk="0" h="195" w="1558">
                    <a:moveTo>
                      <a:pt x="98" y="1"/>
                    </a:moveTo>
                    <a:cubicBezTo>
                      <a:pt x="44" y="1"/>
                      <a:pt x="1" y="44"/>
                      <a:pt x="1" y="97"/>
                    </a:cubicBezTo>
                    <a:cubicBezTo>
                      <a:pt x="1" y="151"/>
                      <a:pt x="44" y="194"/>
                      <a:pt x="98" y="194"/>
                    </a:cubicBezTo>
                    <a:lnTo>
                      <a:pt x="1461" y="194"/>
                    </a:lnTo>
                    <a:cubicBezTo>
                      <a:pt x="1515" y="194"/>
                      <a:pt x="1558" y="151"/>
                      <a:pt x="1558" y="97"/>
                    </a:cubicBezTo>
                    <a:cubicBezTo>
                      <a:pt x="1558" y="44"/>
                      <a:pt x="1515" y="1"/>
                      <a:pt x="1461" y="1"/>
                    </a:cubicBez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1"/>
              <p:cNvSpPr/>
              <p:nvPr/>
            </p:nvSpPr>
            <p:spPr>
              <a:xfrm>
                <a:off x="2176090" y="4206376"/>
                <a:ext cx="57385" cy="286923"/>
              </a:xfrm>
              <a:custGeom>
                <a:rect b="b" l="l" r="r" t="t"/>
                <a:pathLst>
                  <a:path extrusionOk="0" h="935" w="187">
                    <a:moveTo>
                      <a:pt x="0" y="0"/>
                    </a:moveTo>
                    <a:lnTo>
                      <a:pt x="0" y="934"/>
                    </a:lnTo>
                    <a:lnTo>
                      <a:pt x="187" y="934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41"/>
              <p:cNvSpPr/>
              <p:nvPr/>
            </p:nvSpPr>
            <p:spPr>
              <a:xfrm>
                <a:off x="2161668" y="4160345"/>
                <a:ext cx="87151" cy="111087"/>
              </a:xfrm>
              <a:custGeom>
                <a:rect b="b" l="l" r="r" t="t"/>
                <a:pathLst>
                  <a:path extrusionOk="0" h="362" w="284">
                    <a:moveTo>
                      <a:pt x="1" y="0"/>
                    </a:moveTo>
                    <a:lnTo>
                      <a:pt x="1" y="361"/>
                    </a:lnTo>
                    <a:lnTo>
                      <a:pt x="284" y="361"/>
                    </a:lnTo>
                    <a:lnTo>
                      <a:pt x="284" y="0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41"/>
              <p:cNvSpPr/>
              <p:nvPr/>
            </p:nvSpPr>
            <p:spPr>
              <a:xfrm>
                <a:off x="2033397" y="4479796"/>
                <a:ext cx="344001" cy="36518"/>
              </a:xfrm>
              <a:custGeom>
                <a:rect b="b" l="l" r="r" t="t"/>
                <a:pathLst>
                  <a:path extrusionOk="0" h="119" w="1121">
                    <a:moveTo>
                      <a:pt x="0" y="0"/>
                    </a:moveTo>
                    <a:lnTo>
                      <a:pt x="0" y="119"/>
                    </a:lnTo>
                    <a:lnTo>
                      <a:pt x="1120" y="119"/>
                    </a:lnTo>
                    <a:lnTo>
                      <a:pt x="1120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41"/>
              <p:cNvSpPr/>
              <p:nvPr/>
            </p:nvSpPr>
            <p:spPr>
              <a:xfrm>
                <a:off x="2022349" y="4516006"/>
                <a:ext cx="61681" cy="61681"/>
              </a:xfrm>
              <a:custGeom>
                <a:rect b="b" l="l" r="r" t="t"/>
                <a:pathLst>
                  <a:path extrusionOk="0" h="201" w="201">
                    <a:moveTo>
                      <a:pt x="101" y="1"/>
                    </a:moveTo>
                    <a:cubicBezTo>
                      <a:pt x="43" y="1"/>
                      <a:pt x="0" y="44"/>
                      <a:pt x="0" y="101"/>
                    </a:cubicBezTo>
                    <a:cubicBezTo>
                      <a:pt x="0" y="154"/>
                      <a:pt x="43" y="201"/>
                      <a:pt x="101" y="201"/>
                    </a:cubicBezTo>
                    <a:cubicBezTo>
                      <a:pt x="158" y="201"/>
                      <a:pt x="201" y="154"/>
                      <a:pt x="201" y="101"/>
                    </a:cubicBezTo>
                    <a:cubicBezTo>
                      <a:pt x="201" y="44"/>
                      <a:pt x="158" y="1"/>
                      <a:pt x="101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41"/>
              <p:cNvSpPr/>
              <p:nvPr/>
            </p:nvSpPr>
            <p:spPr>
              <a:xfrm>
                <a:off x="2326456" y="4516006"/>
                <a:ext cx="61988" cy="61681"/>
              </a:xfrm>
              <a:custGeom>
                <a:rect b="b" l="l" r="r" t="t"/>
                <a:pathLst>
                  <a:path extrusionOk="0" h="201" w="202">
                    <a:moveTo>
                      <a:pt x="101" y="1"/>
                    </a:moveTo>
                    <a:cubicBezTo>
                      <a:pt x="47" y="1"/>
                      <a:pt x="1" y="44"/>
                      <a:pt x="1" y="101"/>
                    </a:cubicBezTo>
                    <a:cubicBezTo>
                      <a:pt x="1" y="154"/>
                      <a:pt x="47" y="201"/>
                      <a:pt x="101" y="201"/>
                    </a:cubicBezTo>
                    <a:cubicBezTo>
                      <a:pt x="158" y="201"/>
                      <a:pt x="201" y="154"/>
                      <a:pt x="201" y="101"/>
                    </a:cubicBezTo>
                    <a:cubicBezTo>
                      <a:pt x="201" y="44"/>
                      <a:pt x="158" y="1"/>
                      <a:pt x="101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41"/>
              <p:cNvSpPr/>
              <p:nvPr/>
            </p:nvSpPr>
            <p:spPr>
              <a:xfrm>
                <a:off x="1785140" y="3935104"/>
                <a:ext cx="821798" cy="648109"/>
              </a:xfrm>
              <a:custGeom>
                <a:rect b="b" l="l" r="r" t="t"/>
                <a:pathLst>
                  <a:path extrusionOk="0" h="2112" w="2678">
                    <a:moveTo>
                      <a:pt x="756" y="0"/>
                    </a:moveTo>
                    <a:cubicBezTo>
                      <a:pt x="756" y="0"/>
                      <a:pt x="25" y="68"/>
                      <a:pt x="15" y="351"/>
                    </a:cubicBezTo>
                    <a:cubicBezTo>
                      <a:pt x="0" y="637"/>
                      <a:pt x="383" y="2112"/>
                      <a:pt x="383" y="2112"/>
                    </a:cubicBezTo>
                    <a:lnTo>
                      <a:pt x="702" y="2112"/>
                    </a:lnTo>
                    <a:cubicBezTo>
                      <a:pt x="702" y="2112"/>
                      <a:pt x="727" y="637"/>
                      <a:pt x="648" y="584"/>
                    </a:cubicBezTo>
                    <a:cubicBezTo>
                      <a:pt x="648" y="584"/>
                      <a:pt x="1038" y="577"/>
                      <a:pt x="1339" y="548"/>
                    </a:cubicBezTo>
                    <a:cubicBezTo>
                      <a:pt x="1640" y="577"/>
                      <a:pt x="2030" y="584"/>
                      <a:pt x="2030" y="584"/>
                    </a:cubicBezTo>
                    <a:cubicBezTo>
                      <a:pt x="1951" y="637"/>
                      <a:pt x="1976" y="2112"/>
                      <a:pt x="1976" y="2112"/>
                    </a:cubicBezTo>
                    <a:lnTo>
                      <a:pt x="2294" y="2112"/>
                    </a:lnTo>
                    <a:cubicBezTo>
                      <a:pt x="2294" y="2112"/>
                      <a:pt x="2677" y="637"/>
                      <a:pt x="2663" y="351"/>
                    </a:cubicBezTo>
                    <a:cubicBezTo>
                      <a:pt x="2652" y="68"/>
                      <a:pt x="1922" y="0"/>
                      <a:pt x="1922" y="0"/>
                    </a:cubicBezTo>
                    <a:cubicBezTo>
                      <a:pt x="1890" y="0"/>
                      <a:pt x="1582" y="4"/>
                      <a:pt x="1339" y="4"/>
                    </a:cubicBezTo>
                    <a:cubicBezTo>
                      <a:pt x="1096" y="4"/>
                      <a:pt x="788" y="0"/>
                      <a:pt x="756" y="0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41"/>
              <p:cNvSpPr/>
              <p:nvPr/>
            </p:nvSpPr>
            <p:spPr>
              <a:xfrm>
                <a:off x="1817975" y="4582903"/>
                <a:ext cx="171847" cy="62908"/>
              </a:xfrm>
              <a:custGeom>
                <a:rect b="b" l="l" r="r" t="t"/>
                <a:pathLst>
                  <a:path extrusionOk="0" h="205" w="560">
                    <a:moveTo>
                      <a:pt x="344" y="1"/>
                    </a:moveTo>
                    <a:cubicBezTo>
                      <a:pt x="344" y="1"/>
                      <a:pt x="233" y="33"/>
                      <a:pt x="133" y="80"/>
                    </a:cubicBezTo>
                    <a:cubicBezTo>
                      <a:pt x="101" y="97"/>
                      <a:pt x="72" y="115"/>
                      <a:pt x="44" y="133"/>
                    </a:cubicBezTo>
                    <a:cubicBezTo>
                      <a:pt x="37" y="140"/>
                      <a:pt x="29" y="144"/>
                      <a:pt x="22" y="151"/>
                    </a:cubicBezTo>
                    <a:cubicBezTo>
                      <a:pt x="1" y="169"/>
                      <a:pt x="15" y="205"/>
                      <a:pt x="40" y="205"/>
                    </a:cubicBezTo>
                    <a:lnTo>
                      <a:pt x="541" y="205"/>
                    </a:lnTo>
                    <a:lnTo>
                      <a:pt x="548" y="112"/>
                    </a:lnTo>
                    <a:lnTo>
                      <a:pt x="552" y="87"/>
                    </a:lnTo>
                    <a:lnTo>
                      <a:pt x="559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1"/>
              <p:cNvSpPr/>
              <p:nvPr/>
            </p:nvSpPr>
            <p:spPr>
              <a:xfrm>
                <a:off x="1817975" y="4616966"/>
                <a:ext cx="168472" cy="28846"/>
              </a:xfrm>
              <a:custGeom>
                <a:rect b="b" l="l" r="r" t="t"/>
                <a:pathLst>
                  <a:path extrusionOk="0" h="94" w="549">
                    <a:moveTo>
                      <a:pt x="548" y="1"/>
                    </a:moveTo>
                    <a:lnTo>
                      <a:pt x="548" y="1"/>
                    </a:lnTo>
                    <a:cubicBezTo>
                      <a:pt x="403" y="20"/>
                      <a:pt x="276" y="26"/>
                      <a:pt x="175" y="26"/>
                    </a:cubicBezTo>
                    <a:cubicBezTo>
                      <a:pt x="125" y="26"/>
                      <a:pt x="81" y="25"/>
                      <a:pt x="44" y="22"/>
                    </a:cubicBezTo>
                    <a:cubicBezTo>
                      <a:pt x="37" y="29"/>
                      <a:pt x="29" y="33"/>
                      <a:pt x="22" y="40"/>
                    </a:cubicBezTo>
                    <a:cubicBezTo>
                      <a:pt x="1" y="58"/>
                      <a:pt x="15" y="94"/>
                      <a:pt x="40" y="94"/>
                    </a:cubicBezTo>
                    <a:lnTo>
                      <a:pt x="541" y="94"/>
                    </a:ln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41"/>
              <p:cNvSpPr/>
              <p:nvPr/>
            </p:nvSpPr>
            <p:spPr>
              <a:xfrm>
                <a:off x="2412072" y="4582903"/>
                <a:ext cx="170620" cy="62908"/>
              </a:xfrm>
              <a:custGeom>
                <a:rect b="b" l="l" r="r" t="t"/>
                <a:pathLst>
                  <a:path extrusionOk="0" h="205" w="556">
                    <a:moveTo>
                      <a:pt x="1" y="1"/>
                    </a:moveTo>
                    <a:lnTo>
                      <a:pt x="8" y="87"/>
                    </a:lnTo>
                    <a:lnTo>
                      <a:pt x="8" y="112"/>
                    </a:lnTo>
                    <a:lnTo>
                      <a:pt x="15" y="205"/>
                    </a:lnTo>
                    <a:lnTo>
                      <a:pt x="516" y="205"/>
                    </a:lnTo>
                    <a:cubicBezTo>
                      <a:pt x="541" y="205"/>
                      <a:pt x="556" y="169"/>
                      <a:pt x="534" y="151"/>
                    </a:cubicBezTo>
                    <a:cubicBezTo>
                      <a:pt x="527" y="144"/>
                      <a:pt x="520" y="140"/>
                      <a:pt x="513" y="133"/>
                    </a:cubicBezTo>
                    <a:cubicBezTo>
                      <a:pt x="484" y="115"/>
                      <a:pt x="455" y="97"/>
                      <a:pt x="423" y="80"/>
                    </a:cubicBezTo>
                    <a:cubicBezTo>
                      <a:pt x="323" y="33"/>
                      <a:pt x="212" y="1"/>
                      <a:pt x="212" y="1"/>
                    </a:cubicBez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1"/>
              <p:cNvSpPr/>
              <p:nvPr/>
            </p:nvSpPr>
            <p:spPr>
              <a:xfrm>
                <a:off x="2414527" y="4616966"/>
                <a:ext cx="168165" cy="28846"/>
              </a:xfrm>
              <a:custGeom>
                <a:rect b="b" l="l" r="r" t="t"/>
                <a:pathLst>
                  <a:path extrusionOk="0" h="94" w="548">
                    <a:moveTo>
                      <a:pt x="0" y="1"/>
                    </a:moveTo>
                    <a:lnTo>
                      <a:pt x="7" y="94"/>
                    </a:lnTo>
                    <a:lnTo>
                      <a:pt x="508" y="94"/>
                    </a:lnTo>
                    <a:cubicBezTo>
                      <a:pt x="533" y="94"/>
                      <a:pt x="548" y="58"/>
                      <a:pt x="526" y="40"/>
                    </a:cubicBezTo>
                    <a:cubicBezTo>
                      <a:pt x="519" y="33"/>
                      <a:pt x="512" y="29"/>
                      <a:pt x="505" y="22"/>
                    </a:cubicBezTo>
                    <a:cubicBezTo>
                      <a:pt x="468" y="25"/>
                      <a:pt x="424" y="26"/>
                      <a:pt x="373" y="26"/>
                    </a:cubicBezTo>
                    <a:cubicBezTo>
                      <a:pt x="272" y="26"/>
                      <a:pt x="146" y="2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1"/>
              <p:cNvSpPr/>
              <p:nvPr/>
            </p:nvSpPr>
            <p:spPr>
              <a:xfrm>
                <a:off x="1950849" y="3298659"/>
                <a:ext cx="463987" cy="694140"/>
              </a:xfrm>
              <a:custGeom>
                <a:rect b="b" l="l" r="r" t="t"/>
                <a:pathLst>
                  <a:path extrusionOk="0" h="2262" w="1512">
                    <a:moveTo>
                      <a:pt x="739" y="1"/>
                    </a:moveTo>
                    <a:cubicBezTo>
                      <a:pt x="620" y="1"/>
                      <a:pt x="501" y="20"/>
                      <a:pt x="387" y="56"/>
                    </a:cubicBezTo>
                    <a:cubicBezTo>
                      <a:pt x="369" y="63"/>
                      <a:pt x="352" y="70"/>
                      <a:pt x="334" y="77"/>
                    </a:cubicBezTo>
                    <a:cubicBezTo>
                      <a:pt x="255" y="360"/>
                      <a:pt x="194" y="661"/>
                      <a:pt x="144" y="940"/>
                    </a:cubicBezTo>
                    <a:cubicBezTo>
                      <a:pt x="37" y="1577"/>
                      <a:pt x="1" y="2110"/>
                      <a:pt x="1" y="2110"/>
                    </a:cubicBezTo>
                    <a:cubicBezTo>
                      <a:pt x="231" y="2211"/>
                      <a:pt x="476" y="2262"/>
                      <a:pt x="722" y="2262"/>
                    </a:cubicBezTo>
                    <a:cubicBezTo>
                      <a:pt x="988" y="2262"/>
                      <a:pt x="1254" y="2202"/>
                      <a:pt x="1500" y="2085"/>
                    </a:cubicBezTo>
                    <a:lnTo>
                      <a:pt x="1511" y="2078"/>
                    </a:lnTo>
                    <a:cubicBezTo>
                      <a:pt x="1511" y="2078"/>
                      <a:pt x="1397" y="1004"/>
                      <a:pt x="1135" y="77"/>
                    </a:cubicBezTo>
                    <a:cubicBezTo>
                      <a:pt x="1117" y="70"/>
                      <a:pt x="1100" y="63"/>
                      <a:pt x="1082" y="56"/>
                    </a:cubicBezTo>
                    <a:cubicBezTo>
                      <a:pt x="970" y="19"/>
                      <a:pt x="855" y="1"/>
                      <a:pt x="739" y="1"/>
                    </a:cubicBez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1"/>
              <p:cNvSpPr/>
              <p:nvPr/>
            </p:nvSpPr>
            <p:spPr>
              <a:xfrm>
                <a:off x="1758749" y="3322288"/>
                <a:ext cx="294595" cy="481172"/>
              </a:xfrm>
              <a:custGeom>
                <a:rect b="b" l="l" r="r" t="t"/>
                <a:pathLst>
                  <a:path extrusionOk="0" h="1568" w="960">
                    <a:moveTo>
                      <a:pt x="960" y="0"/>
                    </a:moveTo>
                    <a:lnTo>
                      <a:pt x="960" y="0"/>
                    </a:lnTo>
                    <a:cubicBezTo>
                      <a:pt x="842" y="33"/>
                      <a:pt x="716" y="76"/>
                      <a:pt x="677" y="133"/>
                    </a:cubicBezTo>
                    <a:cubicBezTo>
                      <a:pt x="598" y="244"/>
                      <a:pt x="43" y="874"/>
                      <a:pt x="22" y="1167"/>
                    </a:cubicBezTo>
                    <a:cubicBezTo>
                      <a:pt x="1" y="1461"/>
                      <a:pt x="358" y="1568"/>
                      <a:pt x="358" y="1568"/>
                    </a:cubicBezTo>
                    <a:lnTo>
                      <a:pt x="527" y="1568"/>
                    </a:lnTo>
                    <a:lnTo>
                      <a:pt x="602" y="1307"/>
                    </a:lnTo>
                    <a:cubicBezTo>
                      <a:pt x="519" y="1271"/>
                      <a:pt x="462" y="1224"/>
                      <a:pt x="477" y="1174"/>
                    </a:cubicBezTo>
                    <a:cubicBezTo>
                      <a:pt x="502" y="1078"/>
                      <a:pt x="652" y="952"/>
                      <a:pt x="770" y="863"/>
                    </a:cubicBezTo>
                    <a:cubicBezTo>
                      <a:pt x="820" y="584"/>
                      <a:pt x="881" y="283"/>
                      <a:pt x="960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1"/>
              <p:cNvSpPr/>
              <p:nvPr/>
            </p:nvSpPr>
            <p:spPr>
              <a:xfrm>
                <a:off x="1920162" y="3723058"/>
                <a:ext cx="163869" cy="80400"/>
              </a:xfrm>
              <a:custGeom>
                <a:rect b="b" l="l" r="r" t="t"/>
                <a:pathLst>
                  <a:path extrusionOk="0" h="262" w="534">
                    <a:moveTo>
                      <a:pt x="76" y="1"/>
                    </a:moveTo>
                    <a:lnTo>
                      <a:pt x="1" y="262"/>
                    </a:lnTo>
                    <a:lnTo>
                      <a:pt x="534" y="262"/>
                    </a:lnTo>
                    <a:lnTo>
                      <a:pt x="534" y="112"/>
                    </a:lnTo>
                    <a:cubicBezTo>
                      <a:pt x="534" y="112"/>
                      <a:pt x="248" y="72"/>
                      <a:pt x="76" y="1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1"/>
              <p:cNvSpPr/>
              <p:nvPr/>
            </p:nvSpPr>
            <p:spPr>
              <a:xfrm>
                <a:off x="2297917" y="3322288"/>
                <a:ext cx="293675" cy="481172"/>
              </a:xfrm>
              <a:custGeom>
                <a:rect b="b" l="l" r="r" t="t"/>
                <a:pathLst>
                  <a:path extrusionOk="0" h="1568" w="957">
                    <a:moveTo>
                      <a:pt x="1" y="0"/>
                    </a:moveTo>
                    <a:cubicBezTo>
                      <a:pt x="2" y="1"/>
                      <a:pt x="3" y="1"/>
                      <a:pt x="5" y="1"/>
                    </a:cubicBezTo>
                    <a:lnTo>
                      <a:pt x="5" y="1"/>
                    </a:lnTo>
                    <a:cubicBezTo>
                      <a:pt x="5" y="1"/>
                      <a:pt x="4" y="1"/>
                      <a:pt x="4" y="0"/>
                    </a:cubicBezTo>
                    <a:close/>
                    <a:moveTo>
                      <a:pt x="5" y="1"/>
                    </a:moveTo>
                    <a:cubicBezTo>
                      <a:pt x="83" y="284"/>
                      <a:pt x="140" y="584"/>
                      <a:pt x="190" y="863"/>
                    </a:cubicBezTo>
                    <a:cubicBezTo>
                      <a:pt x="309" y="952"/>
                      <a:pt x="459" y="1078"/>
                      <a:pt x="484" y="1174"/>
                    </a:cubicBezTo>
                    <a:cubicBezTo>
                      <a:pt x="495" y="1224"/>
                      <a:pt x="441" y="1271"/>
                      <a:pt x="359" y="1307"/>
                    </a:cubicBezTo>
                    <a:lnTo>
                      <a:pt x="434" y="1568"/>
                    </a:lnTo>
                    <a:lnTo>
                      <a:pt x="602" y="1568"/>
                    </a:lnTo>
                    <a:cubicBezTo>
                      <a:pt x="602" y="1568"/>
                      <a:pt x="956" y="1461"/>
                      <a:pt x="938" y="1167"/>
                    </a:cubicBezTo>
                    <a:cubicBezTo>
                      <a:pt x="917" y="874"/>
                      <a:pt x="362" y="244"/>
                      <a:pt x="280" y="133"/>
                    </a:cubicBezTo>
                    <a:cubicBezTo>
                      <a:pt x="241" y="76"/>
                      <a:pt x="118" y="34"/>
                      <a:pt x="5" y="1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1"/>
              <p:cNvSpPr/>
              <p:nvPr/>
            </p:nvSpPr>
            <p:spPr>
              <a:xfrm>
                <a:off x="2267230" y="3723058"/>
                <a:ext cx="163869" cy="80400"/>
              </a:xfrm>
              <a:custGeom>
                <a:rect b="b" l="l" r="r" t="t"/>
                <a:pathLst>
                  <a:path extrusionOk="0" h="262" w="534">
                    <a:moveTo>
                      <a:pt x="459" y="1"/>
                    </a:moveTo>
                    <a:cubicBezTo>
                      <a:pt x="287" y="72"/>
                      <a:pt x="1" y="112"/>
                      <a:pt x="1" y="112"/>
                    </a:cubicBezTo>
                    <a:lnTo>
                      <a:pt x="1" y="262"/>
                    </a:lnTo>
                    <a:lnTo>
                      <a:pt x="534" y="262"/>
                    </a:lnTo>
                    <a:lnTo>
                      <a:pt x="459" y="1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1"/>
              <p:cNvSpPr/>
              <p:nvPr/>
            </p:nvSpPr>
            <p:spPr>
              <a:xfrm>
                <a:off x="1980615" y="3519911"/>
                <a:ext cx="431766" cy="283548"/>
              </a:xfrm>
              <a:custGeom>
                <a:rect b="b" l="l" r="r" t="t"/>
                <a:pathLst>
                  <a:path extrusionOk="0" h="924" w="1407">
                    <a:moveTo>
                      <a:pt x="0" y="1"/>
                    </a:moveTo>
                    <a:lnTo>
                      <a:pt x="0" y="924"/>
                    </a:lnTo>
                    <a:lnTo>
                      <a:pt x="1407" y="924"/>
                    </a:lnTo>
                    <a:lnTo>
                      <a:pt x="1407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1"/>
              <p:cNvSpPr/>
              <p:nvPr/>
            </p:nvSpPr>
            <p:spPr>
              <a:xfrm>
                <a:off x="2069607" y="3298659"/>
                <a:ext cx="213275" cy="104029"/>
              </a:xfrm>
              <a:custGeom>
                <a:rect b="b" l="l" r="r" t="t"/>
                <a:pathLst>
                  <a:path extrusionOk="0" h="339" w="695">
                    <a:moveTo>
                      <a:pt x="352" y="0"/>
                    </a:moveTo>
                    <a:cubicBezTo>
                      <a:pt x="256" y="0"/>
                      <a:pt x="160" y="13"/>
                      <a:pt x="65" y="38"/>
                    </a:cubicBezTo>
                    <a:cubicBezTo>
                      <a:pt x="43" y="45"/>
                      <a:pt x="22" y="49"/>
                      <a:pt x="0" y="56"/>
                    </a:cubicBezTo>
                    <a:cubicBezTo>
                      <a:pt x="33" y="153"/>
                      <a:pt x="122" y="339"/>
                      <a:pt x="369" y="339"/>
                    </a:cubicBezTo>
                    <a:cubicBezTo>
                      <a:pt x="616" y="339"/>
                      <a:pt x="677" y="153"/>
                      <a:pt x="695" y="56"/>
                    </a:cubicBezTo>
                    <a:cubicBezTo>
                      <a:pt x="673" y="49"/>
                      <a:pt x="655" y="45"/>
                      <a:pt x="637" y="38"/>
                    </a:cubicBezTo>
                    <a:cubicBezTo>
                      <a:pt x="544" y="13"/>
                      <a:pt x="449" y="0"/>
                      <a:pt x="352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1"/>
              <p:cNvSpPr/>
              <p:nvPr/>
            </p:nvSpPr>
            <p:spPr>
              <a:xfrm>
                <a:off x="2089247" y="3298659"/>
                <a:ext cx="176143" cy="65670"/>
              </a:xfrm>
              <a:custGeom>
                <a:rect b="b" l="l" r="r" t="t"/>
                <a:pathLst>
                  <a:path extrusionOk="0" h="214" w="574">
                    <a:moveTo>
                      <a:pt x="288" y="0"/>
                    </a:moveTo>
                    <a:cubicBezTo>
                      <a:pt x="192" y="0"/>
                      <a:pt x="96" y="13"/>
                      <a:pt x="1" y="38"/>
                    </a:cubicBezTo>
                    <a:cubicBezTo>
                      <a:pt x="36" y="98"/>
                      <a:pt x="116" y="213"/>
                      <a:pt x="259" y="213"/>
                    </a:cubicBezTo>
                    <a:cubicBezTo>
                      <a:pt x="261" y="213"/>
                      <a:pt x="263" y="213"/>
                      <a:pt x="266" y="213"/>
                    </a:cubicBezTo>
                    <a:cubicBezTo>
                      <a:pt x="391" y="210"/>
                      <a:pt x="505" y="110"/>
                      <a:pt x="573" y="38"/>
                    </a:cubicBezTo>
                    <a:cubicBezTo>
                      <a:pt x="480" y="13"/>
                      <a:pt x="385" y="0"/>
                      <a:pt x="288" y="0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1"/>
              <p:cNvSpPr/>
              <p:nvPr/>
            </p:nvSpPr>
            <p:spPr>
              <a:xfrm>
                <a:off x="2066232" y="3071883"/>
                <a:ext cx="218798" cy="275876"/>
              </a:xfrm>
              <a:custGeom>
                <a:rect b="b" l="l" r="r" t="t"/>
                <a:pathLst>
                  <a:path extrusionOk="0" h="899" w="713">
                    <a:moveTo>
                      <a:pt x="355" y="0"/>
                    </a:moveTo>
                    <a:cubicBezTo>
                      <a:pt x="158" y="0"/>
                      <a:pt x="1" y="201"/>
                      <a:pt x="1" y="451"/>
                    </a:cubicBezTo>
                    <a:cubicBezTo>
                      <a:pt x="1" y="698"/>
                      <a:pt x="158" y="899"/>
                      <a:pt x="355" y="899"/>
                    </a:cubicBezTo>
                    <a:cubicBezTo>
                      <a:pt x="552" y="899"/>
                      <a:pt x="713" y="698"/>
                      <a:pt x="713" y="451"/>
                    </a:cubicBezTo>
                    <a:cubicBezTo>
                      <a:pt x="713" y="201"/>
                      <a:pt x="552" y="0"/>
                      <a:pt x="355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41"/>
              <p:cNvSpPr/>
              <p:nvPr/>
            </p:nvSpPr>
            <p:spPr>
              <a:xfrm>
                <a:off x="2037693" y="3202609"/>
                <a:ext cx="65056" cy="65977"/>
              </a:xfrm>
              <a:custGeom>
                <a:rect b="b" l="l" r="r" t="t"/>
                <a:pathLst>
                  <a:path extrusionOk="0" h="215" w="212">
                    <a:moveTo>
                      <a:pt x="104" y="0"/>
                    </a:moveTo>
                    <a:cubicBezTo>
                      <a:pt x="47" y="0"/>
                      <a:pt x="1" y="50"/>
                      <a:pt x="1" y="108"/>
                    </a:cubicBezTo>
                    <a:cubicBezTo>
                      <a:pt x="1" y="165"/>
                      <a:pt x="47" y="215"/>
                      <a:pt x="104" y="215"/>
                    </a:cubicBezTo>
                    <a:cubicBezTo>
                      <a:pt x="165" y="215"/>
                      <a:pt x="212" y="165"/>
                      <a:pt x="212" y="108"/>
                    </a:cubicBezTo>
                    <a:cubicBezTo>
                      <a:pt x="212" y="50"/>
                      <a:pt x="165" y="0"/>
                      <a:pt x="104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41"/>
              <p:cNvSpPr/>
              <p:nvPr/>
            </p:nvSpPr>
            <p:spPr>
              <a:xfrm>
                <a:off x="2251887" y="3202609"/>
                <a:ext cx="65056" cy="65977"/>
              </a:xfrm>
              <a:custGeom>
                <a:rect b="b" l="l" r="r" t="t"/>
                <a:pathLst>
                  <a:path extrusionOk="0" h="215" w="212">
                    <a:moveTo>
                      <a:pt x="108" y="0"/>
                    </a:moveTo>
                    <a:cubicBezTo>
                      <a:pt x="47" y="0"/>
                      <a:pt x="0" y="50"/>
                      <a:pt x="0" y="108"/>
                    </a:cubicBezTo>
                    <a:cubicBezTo>
                      <a:pt x="0" y="165"/>
                      <a:pt x="47" y="215"/>
                      <a:pt x="108" y="215"/>
                    </a:cubicBezTo>
                    <a:cubicBezTo>
                      <a:pt x="165" y="215"/>
                      <a:pt x="212" y="165"/>
                      <a:pt x="212" y="108"/>
                    </a:cubicBezTo>
                    <a:cubicBezTo>
                      <a:pt x="212" y="50"/>
                      <a:pt x="165" y="0"/>
                      <a:pt x="108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41"/>
              <p:cNvSpPr/>
              <p:nvPr/>
            </p:nvSpPr>
            <p:spPr>
              <a:xfrm>
                <a:off x="2025725" y="3028921"/>
                <a:ext cx="284775" cy="200386"/>
              </a:xfrm>
              <a:custGeom>
                <a:rect b="b" l="l" r="r" t="t"/>
                <a:pathLst>
                  <a:path extrusionOk="0" h="653" w="928">
                    <a:moveTo>
                      <a:pt x="845" y="1"/>
                    </a:moveTo>
                    <a:cubicBezTo>
                      <a:pt x="819" y="57"/>
                      <a:pt x="738" y="70"/>
                      <a:pt x="640" y="70"/>
                    </a:cubicBezTo>
                    <a:cubicBezTo>
                      <a:pt x="551" y="70"/>
                      <a:pt x="449" y="59"/>
                      <a:pt x="359" y="59"/>
                    </a:cubicBezTo>
                    <a:cubicBezTo>
                      <a:pt x="324" y="59"/>
                      <a:pt x="291" y="61"/>
                      <a:pt x="261" y="65"/>
                    </a:cubicBezTo>
                    <a:cubicBezTo>
                      <a:pt x="68" y="90"/>
                      <a:pt x="118" y="237"/>
                      <a:pt x="118" y="237"/>
                    </a:cubicBezTo>
                    <a:cubicBezTo>
                      <a:pt x="0" y="294"/>
                      <a:pt x="86" y="584"/>
                      <a:pt x="86" y="584"/>
                    </a:cubicBezTo>
                    <a:cubicBezTo>
                      <a:pt x="118" y="598"/>
                      <a:pt x="143" y="620"/>
                      <a:pt x="154" y="652"/>
                    </a:cubicBezTo>
                    <a:cubicBezTo>
                      <a:pt x="154" y="527"/>
                      <a:pt x="215" y="405"/>
                      <a:pt x="294" y="305"/>
                    </a:cubicBezTo>
                    <a:cubicBezTo>
                      <a:pt x="340" y="355"/>
                      <a:pt x="405" y="387"/>
                      <a:pt x="473" y="387"/>
                    </a:cubicBezTo>
                    <a:cubicBezTo>
                      <a:pt x="479" y="388"/>
                      <a:pt x="486" y="388"/>
                      <a:pt x="493" y="388"/>
                    </a:cubicBezTo>
                    <a:cubicBezTo>
                      <a:pt x="527" y="388"/>
                      <a:pt x="561" y="383"/>
                      <a:pt x="596" y="383"/>
                    </a:cubicBezTo>
                    <a:cubicBezTo>
                      <a:pt x="612" y="383"/>
                      <a:pt x="628" y="384"/>
                      <a:pt x="644" y="387"/>
                    </a:cubicBezTo>
                    <a:cubicBezTo>
                      <a:pt x="720" y="405"/>
                      <a:pt x="780" y="480"/>
                      <a:pt x="780" y="559"/>
                    </a:cubicBezTo>
                    <a:cubicBezTo>
                      <a:pt x="802" y="577"/>
                      <a:pt x="820" y="616"/>
                      <a:pt x="830" y="645"/>
                    </a:cubicBezTo>
                    <a:cubicBezTo>
                      <a:pt x="820" y="613"/>
                      <a:pt x="877" y="609"/>
                      <a:pt x="884" y="577"/>
                    </a:cubicBezTo>
                    <a:cubicBezTo>
                      <a:pt x="927" y="255"/>
                      <a:pt x="845" y="255"/>
                      <a:pt x="845" y="255"/>
                    </a:cubicBezTo>
                    <a:cubicBezTo>
                      <a:pt x="920" y="208"/>
                      <a:pt x="845" y="1"/>
                      <a:pt x="845" y="1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41"/>
              <p:cNvSpPr/>
              <p:nvPr/>
            </p:nvSpPr>
            <p:spPr>
              <a:xfrm>
                <a:off x="701281" y="2963252"/>
                <a:ext cx="409978" cy="558197"/>
              </a:xfrm>
              <a:custGeom>
                <a:rect b="b" l="l" r="r" t="t"/>
                <a:pathLst>
                  <a:path extrusionOk="0" h="1819" w="1336">
                    <a:moveTo>
                      <a:pt x="487" y="258"/>
                    </a:moveTo>
                    <a:cubicBezTo>
                      <a:pt x="483" y="265"/>
                      <a:pt x="483" y="272"/>
                      <a:pt x="480" y="279"/>
                    </a:cubicBezTo>
                    <a:cubicBezTo>
                      <a:pt x="440" y="422"/>
                      <a:pt x="447" y="580"/>
                      <a:pt x="401" y="719"/>
                    </a:cubicBezTo>
                    <a:cubicBezTo>
                      <a:pt x="401" y="676"/>
                      <a:pt x="401" y="634"/>
                      <a:pt x="397" y="591"/>
                    </a:cubicBezTo>
                    <a:cubicBezTo>
                      <a:pt x="390" y="462"/>
                      <a:pt x="422" y="351"/>
                      <a:pt x="487" y="258"/>
                    </a:cubicBezTo>
                    <a:close/>
                    <a:moveTo>
                      <a:pt x="820" y="1"/>
                    </a:moveTo>
                    <a:cubicBezTo>
                      <a:pt x="778" y="1"/>
                      <a:pt x="738" y="6"/>
                      <a:pt x="702" y="18"/>
                    </a:cubicBezTo>
                    <a:cubicBezTo>
                      <a:pt x="619" y="43"/>
                      <a:pt x="562" y="100"/>
                      <a:pt x="523" y="172"/>
                    </a:cubicBezTo>
                    <a:cubicBezTo>
                      <a:pt x="458" y="243"/>
                      <a:pt x="408" y="329"/>
                      <a:pt x="383" y="426"/>
                    </a:cubicBezTo>
                    <a:cubicBezTo>
                      <a:pt x="358" y="515"/>
                      <a:pt x="372" y="605"/>
                      <a:pt x="376" y="698"/>
                    </a:cubicBezTo>
                    <a:cubicBezTo>
                      <a:pt x="379" y="730"/>
                      <a:pt x="376" y="759"/>
                      <a:pt x="372" y="787"/>
                    </a:cubicBezTo>
                    <a:cubicBezTo>
                      <a:pt x="358" y="816"/>
                      <a:pt x="344" y="845"/>
                      <a:pt x="322" y="866"/>
                    </a:cubicBezTo>
                    <a:cubicBezTo>
                      <a:pt x="283" y="913"/>
                      <a:pt x="233" y="945"/>
                      <a:pt x="190" y="988"/>
                    </a:cubicBezTo>
                    <a:cubicBezTo>
                      <a:pt x="136" y="1042"/>
                      <a:pt x="104" y="1110"/>
                      <a:pt x="72" y="1178"/>
                    </a:cubicBezTo>
                    <a:cubicBezTo>
                      <a:pt x="32" y="1274"/>
                      <a:pt x="0" y="1385"/>
                      <a:pt x="32" y="1489"/>
                    </a:cubicBezTo>
                    <a:cubicBezTo>
                      <a:pt x="68" y="1589"/>
                      <a:pt x="158" y="1661"/>
                      <a:pt x="251" y="1707"/>
                    </a:cubicBezTo>
                    <a:cubicBezTo>
                      <a:pt x="390" y="1781"/>
                      <a:pt x="549" y="1819"/>
                      <a:pt x="707" y="1819"/>
                    </a:cubicBezTo>
                    <a:cubicBezTo>
                      <a:pt x="748" y="1819"/>
                      <a:pt x="790" y="1816"/>
                      <a:pt x="830" y="1811"/>
                    </a:cubicBezTo>
                    <a:cubicBezTo>
                      <a:pt x="952" y="1793"/>
                      <a:pt x="1077" y="1750"/>
                      <a:pt x="1163" y="1664"/>
                    </a:cubicBezTo>
                    <a:cubicBezTo>
                      <a:pt x="1249" y="1578"/>
                      <a:pt x="1292" y="1457"/>
                      <a:pt x="1306" y="1335"/>
                    </a:cubicBezTo>
                    <a:cubicBezTo>
                      <a:pt x="1317" y="1217"/>
                      <a:pt x="1299" y="1095"/>
                      <a:pt x="1274" y="977"/>
                    </a:cubicBezTo>
                    <a:cubicBezTo>
                      <a:pt x="1260" y="906"/>
                      <a:pt x="1242" y="838"/>
                      <a:pt x="1246" y="766"/>
                    </a:cubicBezTo>
                    <a:cubicBezTo>
                      <a:pt x="1253" y="626"/>
                      <a:pt x="1335" y="494"/>
                      <a:pt x="1317" y="354"/>
                    </a:cubicBezTo>
                    <a:cubicBezTo>
                      <a:pt x="1290" y="145"/>
                      <a:pt x="1033" y="1"/>
                      <a:pt x="820" y="1"/>
                    </a:cubicBezTo>
                    <a:close/>
                  </a:path>
                </a:pathLst>
              </a:custGeom>
              <a:solidFill>
                <a:srgbClr val="7D24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1"/>
              <p:cNvSpPr/>
              <p:nvPr/>
            </p:nvSpPr>
            <p:spPr>
              <a:xfrm>
                <a:off x="384900" y="3591411"/>
                <a:ext cx="261760" cy="619571"/>
              </a:xfrm>
              <a:custGeom>
                <a:rect b="b" l="l" r="r" t="t"/>
                <a:pathLst>
                  <a:path extrusionOk="0" h="2019" w="853">
                    <a:moveTo>
                      <a:pt x="752" y="0"/>
                    </a:moveTo>
                    <a:cubicBezTo>
                      <a:pt x="723" y="47"/>
                      <a:pt x="0" y="1095"/>
                      <a:pt x="262" y="1668"/>
                    </a:cubicBezTo>
                    <a:cubicBezTo>
                      <a:pt x="351" y="1868"/>
                      <a:pt x="548" y="1986"/>
                      <a:pt x="841" y="2019"/>
                    </a:cubicBezTo>
                    <a:lnTo>
                      <a:pt x="852" y="1918"/>
                    </a:lnTo>
                    <a:cubicBezTo>
                      <a:pt x="598" y="1890"/>
                      <a:pt x="430" y="1793"/>
                      <a:pt x="355" y="1629"/>
                    </a:cubicBezTo>
                    <a:cubicBezTo>
                      <a:pt x="118" y="1106"/>
                      <a:pt x="831" y="68"/>
                      <a:pt x="838" y="57"/>
                    </a:cubicBezTo>
                    <a:lnTo>
                      <a:pt x="752" y="0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41"/>
              <p:cNvSpPr/>
              <p:nvPr/>
            </p:nvSpPr>
            <p:spPr>
              <a:xfrm>
                <a:off x="530969" y="3466209"/>
                <a:ext cx="326510" cy="327430"/>
              </a:xfrm>
              <a:custGeom>
                <a:rect b="b" l="l" r="r" t="t"/>
                <a:pathLst>
                  <a:path extrusionOk="0" h="1067" w="1064">
                    <a:moveTo>
                      <a:pt x="258" y="0"/>
                    </a:moveTo>
                    <a:cubicBezTo>
                      <a:pt x="115" y="0"/>
                      <a:pt x="0" y="118"/>
                      <a:pt x="0" y="261"/>
                    </a:cubicBezTo>
                    <a:lnTo>
                      <a:pt x="0" y="809"/>
                    </a:lnTo>
                    <a:cubicBezTo>
                      <a:pt x="0" y="952"/>
                      <a:pt x="115" y="1067"/>
                      <a:pt x="258" y="1067"/>
                    </a:cubicBezTo>
                    <a:lnTo>
                      <a:pt x="1063" y="1067"/>
                    </a:lnTo>
                    <a:lnTo>
                      <a:pt x="1063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41"/>
              <p:cNvSpPr/>
              <p:nvPr/>
            </p:nvSpPr>
            <p:spPr>
              <a:xfrm>
                <a:off x="530969" y="4168938"/>
                <a:ext cx="476876" cy="58612"/>
              </a:xfrm>
              <a:custGeom>
                <a:rect b="b" l="l" r="r" t="t"/>
                <a:pathLst>
                  <a:path extrusionOk="0" h="191" w="1554">
                    <a:moveTo>
                      <a:pt x="93" y="1"/>
                    </a:moveTo>
                    <a:cubicBezTo>
                      <a:pt x="43" y="1"/>
                      <a:pt x="0" y="44"/>
                      <a:pt x="0" y="97"/>
                    </a:cubicBezTo>
                    <a:cubicBezTo>
                      <a:pt x="0" y="147"/>
                      <a:pt x="43" y="190"/>
                      <a:pt x="93" y="190"/>
                    </a:cubicBezTo>
                    <a:lnTo>
                      <a:pt x="1457" y="190"/>
                    </a:lnTo>
                    <a:cubicBezTo>
                      <a:pt x="1511" y="190"/>
                      <a:pt x="1554" y="147"/>
                      <a:pt x="1554" y="97"/>
                    </a:cubicBezTo>
                    <a:cubicBezTo>
                      <a:pt x="1554" y="44"/>
                      <a:pt x="1511" y="1"/>
                      <a:pt x="1457" y="1"/>
                    </a:cubicBez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41"/>
              <p:cNvSpPr/>
              <p:nvPr/>
            </p:nvSpPr>
            <p:spPr>
              <a:xfrm>
                <a:off x="760507" y="3963336"/>
                <a:ext cx="499891" cy="619877"/>
              </a:xfrm>
              <a:custGeom>
                <a:rect b="b" l="l" r="r" t="t"/>
                <a:pathLst>
                  <a:path extrusionOk="0" h="2020" w="1629">
                    <a:moveTo>
                      <a:pt x="639" y="1"/>
                    </a:moveTo>
                    <a:cubicBezTo>
                      <a:pt x="607" y="1"/>
                      <a:pt x="587" y="1"/>
                      <a:pt x="587" y="1"/>
                    </a:cubicBezTo>
                    <a:lnTo>
                      <a:pt x="0" y="306"/>
                    </a:lnTo>
                    <a:lnTo>
                      <a:pt x="40" y="660"/>
                    </a:lnTo>
                    <a:cubicBezTo>
                      <a:pt x="40" y="660"/>
                      <a:pt x="355" y="674"/>
                      <a:pt x="630" y="674"/>
                    </a:cubicBezTo>
                    <a:cubicBezTo>
                      <a:pt x="768" y="674"/>
                      <a:pt x="896" y="671"/>
                      <a:pt x="970" y="660"/>
                    </a:cubicBezTo>
                    <a:lnTo>
                      <a:pt x="970" y="660"/>
                    </a:lnTo>
                    <a:lnTo>
                      <a:pt x="759" y="2020"/>
                    </a:lnTo>
                    <a:lnTo>
                      <a:pt x="1035" y="2020"/>
                    </a:lnTo>
                    <a:cubicBezTo>
                      <a:pt x="1035" y="2020"/>
                      <a:pt x="1629" y="384"/>
                      <a:pt x="1428" y="184"/>
                    </a:cubicBezTo>
                    <a:cubicBezTo>
                      <a:pt x="1260" y="15"/>
                      <a:pt x="796" y="1"/>
                      <a:pt x="639" y="1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41"/>
              <p:cNvSpPr/>
              <p:nvPr/>
            </p:nvSpPr>
            <p:spPr>
              <a:xfrm>
                <a:off x="1007536" y="4582903"/>
                <a:ext cx="170620" cy="62908"/>
              </a:xfrm>
              <a:custGeom>
                <a:rect b="b" l="l" r="r" t="t"/>
                <a:pathLst>
                  <a:path extrusionOk="0" h="205" w="556">
                    <a:moveTo>
                      <a:pt x="1" y="1"/>
                    </a:moveTo>
                    <a:lnTo>
                      <a:pt x="8" y="87"/>
                    </a:lnTo>
                    <a:lnTo>
                      <a:pt x="15" y="205"/>
                    </a:lnTo>
                    <a:lnTo>
                      <a:pt x="516" y="205"/>
                    </a:lnTo>
                    <a:cubicBezTo>
                      <a:pt x="545" y="205"/>
                      <a:pt x="555" y="169"/>
                      <a:pt x="534" y="151"/>
                    </a:cubicBezTo>
                    <a:cubicBezTo>
                      <a:pt x="505" y="126"/>
                      <a:pt x="466" y="101"/>
                      <a:pt x="423" y="83"/>
                    </a:cubicBezTo>
                    <a:cubicBezTo>
                      <a:pt x="323" y="33"/>
                      <a:pt x="212" y="1"/>
                      <a:pt x="212" y="1"/>
                    </a:cubicBez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41"/>
              <p:cNvSpPr/>
              <p:nvPr/>
            </p:nvSpPr>
            <p:spPr>
              <a:xfrm>
                <a:off x="1007536" y="4582903"/>
                <a:ext cx="129806" cy="42041"/>
              </a:xfrm>
              <a:custGeom>
                <a:rect b="b" l="l" r="r" t="t"/>
                <a:pathLst>
                  <a:path extrusionOk="0" h="137" w="423">
                    <a:moveTo>
                      <a:pt x="1" y="1"/>
                    </a:moveTo>
                    <a:lnTo>
                      <a:pt x="8" y="87"/>
                    </a:lnTo>
                    <a:cubicBezTo>
                      <a:pt x="40" y="105"/>
                      <a:pt x="76" y="115"/>
                      <a:pt x="112" y="126"/>
                    </a:cubicBezTo>
                    <a:cubicBezTo>
                      <a:pt x="169" y="137"/>
                      <a:pt x="226" y="137"/>
                      <a:pt x="287" y="137"/>
                    </a:cubicBezTo>
                    <a:cubicBezTo>
                      <a:pt x="341" y="137"/>
                      <a:pt x="394" y="123"/>
                      <a:pt x="423" y="83"/>
                    </a:cubicBezTo>
                    <a:cubicBezTo>
                      <a:pt x="323" y="33"/>
                      <a:pt x="212" y="1"/>
                      <a:pt x="212" y="1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41"/>
              <p:cNvSpPr/>
              <p:nvPr/>
            </p:nvSpPr>
            <p:spPr>
              <a:xfrm>
                <a:off x="993420" y="3242195"/>
                <a:ext cx="310859" cy="556969"/>
              </a:xfrm>
              <a:custGeom>
                <a:rect b="b" l="l" r="r" t="t"/>
                <a:pathLst>
                  <a:path extrusionOk="0" h="1815" w="1013">
                    <a:moveTo>
                      <a:pt x="165" y="0"/>
                    </a:moveTo>
                    <a:lnTo>
                      <a:pt x="29" y="934"/>
                    </a:lnTo>
                    <a:lnTo>
                      <a:pt x="0" y="1815"/>
                    </a:lnTo>
                    <a:lnTo>
                      <a:pt x="1013" y="1764"/>
                    </a:lnTo>
                    <a:lnTo>
                      <a:pt x="1006" y="1535"/>
                    </a:lnTo>
                    <a:lnTo>
                      <a:pt x="505" y="1374"/>
                    </a:lnTo>
                    <a:cubicBezTo>
                      <a:pt x="505" y="1374"/>
                      <a:pt x="451" y="659"/>
                      <a:pt x="387" y="362"/>
                    </a:cubicBezTo>
                    <a:cubicBezTo>
                      <a:pt x="319" y="65"/>
                      <a:pt x="165" y="0"/>
                      <a:pt x="165" y="0"/>
                    </a:cubicBez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41"/>
              <p:cNvSpPr/>
              <p:nvPr/>
            </p:nvSpPr>
            <p:spPr>
              <a:xfrm>
                <a:off x="1440220" y="4448802"/>
                <a:ext cx="178291" cy="77331"/>
              </a:xfrm>
              <a:custGeom>
                <a:rect b="b" l="l" r="r" t="t"/>
                <a:pathLst>
                  <a:path extrusionOk="0" h="252" w="581">
                    <a:moveTo>
                      <a:pt x="226" y="1"/>
                    </a:moveTo>
                    <a:cubicBezTo>
                      <a:pt x="210" y="1"/>
                      <a:pt x="201" y="1"/>
                      <a:pt x="201" y="1"/>
                    </a:cubicBezTo>
                    <a:lnTo>
                      <a:pt x="1" y="62"/>
                    </a:lnTo>
                    <a:lnTo>
                      <a:pt x="33" y="141"/>
                    </a:lnTo>
                    <a:lnTo>
                      <a:pt x="76" y="252"/>
                    </a:lnTo>
                    <a:lnTo>
                      <a:pt x="552" y="105"/>
                    </a:lnTo>
                    <a:cubicBezTo>
                      <a:pt x="577" y="94"/>
                      <a:pt x="580" y="59"/>
                      <a:pt x="555" y="48"/>
                    </a:cubicBezTo>
                    <a:cubicBezTo>
                      <a:pt x="520" y="33"/>
                      <a:pt x="473" y="23"/>
                      <a:pt x="427" y="16"/>
                    </a:cubicBezTo>
                    <a:cubicBezTo>
                      <a:pt x="347" y="3"/>
                      <a:pt x="266" y="1"/>
                      <a:pt x="226" y="1"/>
                    </a:cubicBez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41"/>
              <p:cNvSpPr/>
              <p:nvPr/>
            </p:nvSpPr>
            <p:spPr>
              <a:xfrm>
                <a:off x="1440220" y="4448802"/>
                <a:ext cx="131033" cy="46031"/>
              </a:xfrm>
              <a:custGeom>
                <a:rect b="b" l="l" r="r" t="t"/>
                <a:pathLst>
                  <a:path extrusionOk="0" h="150" w="427">
                    <a:moveTo>
                      <a:pt x="226" y="1"/>
                    </a:moveTo>
                    <a:cubicBezTo>
                      <a:pt x="210" y="1"/>
                      <a:pt x="201" y="1"/>
                      <a:pt x="201" y="1"/>
                    </a:cubicBezTo>
                    <a:lnTo>
                      <a:pt x="1" y="62"/>
                    </a:lnTo>
                    <a:lnTo>
                      <a:pt x="33" y="141"/>
                    </a:lnTo>
                    <a:cubicBezTo>
                      <a:pt x="59" y="146"/>
                      <a:pt x="85" y="149"/>
                      <a:pt x="111" y="149"/>
                    </a:cubicBezTo>
                    <a:cubicBezTo>
                      <a:pt x="121" y="149"/>
                      <a:pt x="131" y="149"/>
                      <a:pt x="140" y="148"/>
                    </a:cubicBezTo>
                    <a:cubicBezTo>
                      <a:pt x="201" y="141"/>
                      <a:pt x="258" y="127"/>
                      <a:pt x="312" y="109"/>
                    </a:cubicBezTo>
                    <a:cubicBezTo>
                      <a:pt x="362" y="91"/>
                      <a:pt x="412" y="62"/>
                      <a:pt x="427" y="16"/>
                    </a:cubicBezTo>
                    <a:cubicBezTo>
                      <a:pt x="347" y="3"/>
                      <a:pt x="266" y="1"/>
                      <a:pt x="226" y="1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41"/>
              <p:cNvSpPr/>
              <p:nvPr/>
            </p:nvSpPr>
            <p:spPr>
              <a:xfrm>
                <a:off x="596946" y="3884471"/>
                <a:ext cx="919383" cy="587963"/>
              </a:xfrm>
              <a:custGeom>
                <a:rect b="b" l="l" r="r" t="t"/>
                <a:pathLst>
                  <a:path extrusionOk="0" h="1916" w="2996">
                    <a:moveTo>
                      <a:pt x="2065" y="0"/>
                    </a:moveTo>
                    <a:cubicBezTo>
                      <a:pt x="1781" y="0"/>
                      <a:pt x="1457" y="11"/>
                      <a:pt x="1457" y="11"/>
                    </a:cubicBezTo>
                    <a:lnTo>
                      <a:pt x="175" y="11"/>
                    </a:lnTo>
                    <a:cubicBezTo>
                      <a:pt x="175" y="11"/>
                      <a:pt x="0" y="756"/>
                      <a:pt x="433" y="895"/>
                    </a:cubicBezTo>
                    <a:cubicBezTo>
                      <a:pt x="483" y="912"/>
                      <a:pt x="543" y="919"/>
                      <a:pt x="611" y="919"/>
                    </a:cubicBezTo>
                    <a:cubicBezTo>
                      <a:pt x="1130" y="919"/>
                      <a:pt x="2087" y="502"/>
                      <a:pt x="2087" y="502"/>
                    </a:cubicBezTo>
                    <a:lnTo>
                      <a:pt x="2699" y="1915"/>
                    </a:lnTo>
                    <a:lnTo>
                      <a:pt x="2996" y="1833"/>
                    </a:lnTo>
                    <a:cubicBezTo>
                      <a:pt x="2996" y="1833"/>
                      <a:pt x="2645" y="37"/>
                      <a:pt x="2416" y="11"/>
                    </a:cubicBezTo>
                    <a:cubicBezTo>
                      <a:pt x="2339" y="3"/>
                      <a:pt x="2207" y="0"/>
                      <a:pt x="2065" y="0"/>
                    </a:cubicBezTo>
                    <a:close/>
                  </a:path>
                </a:pathLst>
              </a:custGeom>
              <a:solidFill>
                <a:srgbClr val="4D4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41"/>
              <p:cNvSpPr/>
              <p:nvPr/>
            </p:nvSpPr>
            <p:spPr>
              <a:xfrm>
                <a:off x="620881" y="3242195"/>
                <a:ext cx="534261" cy="721758"/>
              </a:xfrm>
              <a:custGeom>
                <a:rect b="b" l="l" r="r" t="t"/>
                <a:pathLst>
                  <a:path extrusionOk="0" h="2352" w="1741">
                    <a:moveTo>
                      <a:pt x="695" y="0"/>
                    </a:moveTo>
                    <a:cubicBezTo>
                      <a:pt x="695" y="0"/>
                      <a:pt x="395" y="215"/>
                      <a:pt x="423" y="405"/>
                    </a:cubicBezTo>
                    <a:cubicBezTo>
                      <a:pt x="448" y="594"/>
                      <a:pt x="445" y="984"/>
                      <a:pt x="420" y="1127"/>
                    </a:cubicBezTo>
                    <a:cubicBezTo>
                      <a:pt x="395" y="1267"/>
                      <a:pt x="1" y="2351"/>
                      <a:pt x="1" y="2351"/>
                    </a:cubicBezTo>
                    <a:lnTo>
                      <a:pt x="949" y="2183"/>
                    </a:lnTo>
                    <a:lnTo>
                      <a:pt x="1268" y="2122"/>
                    </a:lnTo>
                    <a:lnTo>
                      <a:pt x="1379" y="2104"/>
                    </a:lnTo>
                    <a:cubicBezTo>
                      <a:pt x="1379" y="2104"/>
                      <a:pt x="1740" y="422"/>
                      <a:pt x="1386" y="7"/>
                    </a:cubicBezTo>
                    <a:lnTo>
                      <a:pt x="1379" y="0"/>
                    </a:ln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41"/>
              <p:cNvSpPr/>
              <p:nvPr/>
            </p:nvSpPr>
            <p:spPr>
              <a:xfrm>
                <a:off x="873434" y="3242195"/>
                <a:ext cx="235369" cy="670204"/>
              </a:xfrm>
              <a:custGeom>
                <a:rect b="b" l="l" r="r" t="t"/>
                <a:pathLst>
                  <a:path extrusionOk="0" h="2184" w="767">
                    <a:moveTo>
                      <a:pt x="1" y="0"/>
                    </a:moveTo>
                    <a:cubicBezTo>
                      <a:pt x="1" y="0"/>
                      <a:pt x="334" y="784"/>
                      <a:pt x="126" y="2183"/>
                    </a:cubicBezTo>
                    <a:lnTo>
                      <a:pt x="445" y="2122"/>
                    </a:lnTo>
                    <a:cubicBezTo>
                      <a:pt x="498" y="1836"/>
                      <a:pt x="767" y="269"/>
                      <a:pt x="563" y="7"/>
                    </a:cubicBezTo>
                    <a:lnTo>
                      <a:pt x="556" y="0"/>
                    </a:ln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41"/>
              <p:cNvSpPr/>
              <p:nvPr/>
            </p:nvSpPr>
            <p:spPr>
              <a:xfrm>
                <a:off x="873434" y="3242195"/>
                <a:ext cx="193635" cy="76717"/>
              </a:xfrm>
              <a:custGeom>
                <a:rect b="b" l="l" r="r" t="t"/>
                <a:pathLst>
                  <a:path extrusionOk="0" h="250" w="631">
                    <a:moveTo>
                      <a:pt x="1" y="0"/>
                    </a:moveTo>
                    <a:cubicBezTo>
                      <a:pt x="1" y="0"/>
                      <a:pt x="164" y="250"/>
                      <a:pt x="353" y="250"/>
                    </a:cubicBezTo>
                    <a:cubicBezTo>
                      <a:pt x="374" y="250"/>
                      <a:pt x="395" y="247"/>
                      <a:pt x="416" y="240"/>
                    </a:cubicBezTo>
                    <a:cubicBezTo>
                      <a:pt x="631" y="172"/>
                      <a:pt x="556" y="0"/>
                      <a:pt x="556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41"/>
              <p:cNvSpPr/>
              <p:nvPr/>
            </p:nvSpPr>
            <p:spPr>
              <a:xfrm>
                <a:off x="963653" y="3713238"/>
                <a:ext cx="415502" cy="87458"/>
              </a:xfrm>
              <a:custGeom>
                <a:rect b="b" l="l" r="r" t="t"/>
                <a:pathLst>
                  <a:path extrusionOk="0" h="285" w="1354">
                    <a:moveTo>
                      <a:pt x="1100" y="0"/>
                    </a:moveTo>
                    <a:cubicBezTo>
                      <a:pt x="1055" y="0"/>
                      <a:pt x="824" y="93"/>
                      <a:pt x="824" y="93"/>
                    </a:cubicBezTo>
                    <a:cubicBezTo>
                      <a:pt x="824" y="93"/>
                      <a:pt x="405" y="76"/>
                      <a:pt x="22" y="47"/>
                    </a:cubicBezTo>
                    <a:lnTo>
                      <a:pt x="0" y="280"/>
                    </a:lnTo>
                    <a:cubicBezTo>
                      <a:pt x="272" y="276"/>
                      <a:pt x="580" y="269"/>
                      <a:pt x="838" y="262"/>
                    </a:cubicBezTo>
                    <a:cubicBezTo>
                      <a:pt x="902" y="278"/>
                      <a:pt x="965" y="285"/>
                      <a:pt x="1026" y="285"/>
                    </a:cubicBezTo>
                    <a:cubicBezTo>
                      <a:pt x="1148" y="285"/>
                      <a:pt x="1256" y="258"/>
                      <a:pt x="1321" y="237"/>
                    </a:cubicBezTo>
                    <a:cubicBezTo>
                      <a:pt x="1346" y="229"/>
                      <a:pt x="1353" y="197"/>
                      <a:pt x="1332" y="179"/>
                    </a:cubicBezTo>
                    <a:cubicBezTo>
                      <a:pt x="1282" y="136"/>
                      <a:pt x="1181" y="11"/>
                      <a:pt x="1103" y="0"/>
                    </a:cubicBezTo>
                    <a:cubicBezTo>
                      <a:pt x="1102" y="0"/>
                      <a:pt x="1101" y="0"/>
                      <a:pt x="1100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41"/>
              <p:cNvSpPr/>
              <p:nvPr/>
            </p:nvSpPr>
            <p:spPr>
              <a:xfrm>
                <a:off x="682562" y="3242195"/>
                <a:ext cx="311166" cy="600545"/>
              </a:xfrm>
              <a:custGeom>
                <a:rect b="b" l="l" r="r" t="t"/>
                <a:pathLst>
                  <a:path extrusionOk="0" h="1957" w="1014">
                    <a:moveTo>
                      <a:pt x="494" y="0"/>
                    </a:moveTo>
                    <a:cubicBezTo>
                      <a:pt x="494" y="0"/>
                      <a:pt x="151" y="111"/>
                      <a:pt x="75" y="515"/>
                    </a:cubicBezTo>
                    <a:cubicBezTo>
                      <a:pt x="0" y="920"/>
                      <a:pt x="43" y="1865"/>
                      <a:pt x="165" y="1933"/>
                    </a:cubicBezTo>
                    <a:cubicBezTo>
                      <a:pt x="195" y="1950"/>
                      <a:pt x="264" y="1956"/>
                      <a:pt x="351" y="1956"/>
                    </a:cubicBezTo>
                    <a:cubicBezTo>
                      <a:pt x="606" y="1956"/>
                      <a:pt x="1013" y="1900"/>
                      <a:pt x="1013" y="1900"/>
                    </a:cubicBezTo>
                    <a:lnTo>
                      <a:pt x="1013" y="1568"/>
                    </a:lnTo>
                    <a:lnTo>
                      <a:pt x="526" y="1543"/>
                    </a:lnTo>
                    <a:cubicBezTo>
                      <a:pt x="526" y="1543"/>
                      <a:pt x="805" y="247"/>
                      <a:pt x="494" y="0"/>
                    </a:cubicBezTo>
                    <a:close/>
                  </a:path>
                </a:pathLst>
              </a:custGeom>
              <a:solidFill>
                <a:srgbClr val="F145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41"/>
              <p:cNvSpPr/>
              <p:nvPr/>
            </p:nvSpPr>
            <p:spPr>
              <a:xfrm>
                <a:off x="739640" y="4273273"/>
                <a:ext cx="57385" cy="288151"/>
              </a:xfrm>
              <a:custGeom>
                <a:rect b="b" l="l" r="r" t="t"/>
                <a:pathLst>
                  <a:path extrusionOk="0" h="939" w="187">
                    <a:moveTo>
                      <a:pt x="0" y="1"/>
                    </a:moveTo>
                    <a:lnTo>
                      <a:pt x="0" y="938"/>
                    </a:lnTo>
                    <a:lnTo>
                      <a:pt x="186" y="938"/>
                    </a:lnTo>
                    <a:lnTo>
                      <a:pt x="186" y="1"/>
                    </a:ln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41"/>
              <p:cNvSpPr/>
              <p:nvPr/>
            </p:nvSpPr>
            <p:spPr>
              <a:xfrm>
                <a:off x="725217" y="4227243"/>
                <a:ext cx="87151" cy="112314"/>
              </a:xfrm>
              <a:custGeom>
                <a:rect b="b" l="l" r="r" t="t"/>
                <a:pathLst>
                  <a:path extrusionOk="0" h="366" w="284">
                    <a:moveTo>
                      <a:pt x="1" y="0"/>
                    </a:moveTo>
                    <a:lnTo>
                      <a:pt x="1" y="365"/>
                    </a:lnTo>
                    <a:lnTo>
                      <a:pt x="284" y="365"/>
                    </a:lnTo>
                    <a:lnTo>
                      <a:pt x="284" y="0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41"/>
              <p:cNvSpPr/>
              <p:nvPr/>
            </p:nvSpPr>
            <p:spPr>
              <a:xfrm>
                <a:off x="597866" y="4547920"/>
                <a:ext cx="343081" cy="35290"/>
              </a:xfrm>
              <a:custGeom>
                <a:rect b="b" l="l" r="r" t="t"/>
                <a:pathLst>
                  <a:path extrusionOk="0" h="115" w="1118">
                    <a:moveTo>
                      <a:pt x="1" y="0"/>
                    </a:moveTo>
                    <a:lnTo>
                      <a:pt x="1" y="115"/>
                    </a:lnTo>
                    <a:lnTo>
                      <a:pt x="1117" y="115"/>
                    </a:lnTo>
                    <a:lnTo>
                      <a:pt x="1117" y="0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41"/>
              <p:cNvSpPr/>
              <p:nvPr/>
            </p:nvSpPr>
            <p:spPr>
              <a:xfrm>
                <a:off x="585898" y="4582903"/>
                <a:ext cx="61681" cy="62908"/>
              </a:xfrm>
              <a:custGeom>
                <a:rect b="b" l="l" r="r" t="t"/>
                <a:pathLst>
                  <a:path extrusionOk="0" h="205" w="201">
                    <a:moveTo>
                      <a:pt x="101" y="1"/>
                    </a:moveTo>
                    <a:cubicBezTo>
                      <a:pt x="47" y="1"/>
                      <a:pt x="0" y="47"/>
                      <a:pt x="0" y="105"/>
                    </a:cubicBezTo>
                    <a:cubicBezTo>
                      <a:pt x="0" y="158"/>
                      <a:pt x="47" y="205"/>
                      <a:pt x="101" y="205"/>
                    </a:cubicBezTo>
                    <a:cubicBezTo>
                      <a:pt x="158" y="205"/>
                      <a:pt x="201" y="158"/>
                      <a:pt x="201" y="105"/>
                    </a:cubicBezTo>
                    <a:cubicBezTo>
                      <a:pt x="201" y="47"/>
                      <a:pt x="158" y="1"/>
                      <a:pt x="101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41"/>
              <p:cNvSpPr/>
              <p:nvPr/>
            </p:nvSpPr>
            <p:spPr>
              <a:xfrm>
                <a:off x="890005" y="4582903"/>
                <a:ext cx="61988" cy="62908"/>
              </a:xfrm>
              <a:custGeom>
                <a:rect b="b" l="l" r="r" t="t"/>
                <a:pathLst>
                  <a:path extrusionOk="0" h="205" w="202">
                    <a:moveTo>
                      <a:pt x="101" y="1"/>
                    </a:moveTo>
                    <a:cubicBezTo>
                      <a:pt x="47" y="1"/>
                      <a:pt x="1" y="47"/>
                      <a:pt x="1" y="105"/>
                    </a:cubicBezTo>
                    <a:cubicBezTo>
                      <a:pt x="1" y="158"/>
                      <a:pt x="47" y="205"/>
                      <a:pt x="101" y="205"/>
                    </a:cubicBezTo>
                    <a:cubicBezTo>
                      <a:pt x="158" y="205"/>
                      <a:pt x="201" y="158"/>
                      <a:pt x="201" y="105"/>
                    </a:cubicBezTo>
                    <a:cubicBezTo>
                      <a:pt x="201" y="47"/>
                      <a:pt x="158" y="1"/>
                      <a:pt x="101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41"/>
              <p:cNvSpPr/>
              <p:nvPr/>
            </p:nvSpPr>
            <p:spPr>
              <a:xfrm>
                <a:off x="1021958" y="3803151"/>
                <a:ext cx="2072600" cy="45417"/>
              </a:xfrm>
              <a:custGeom>
                <a:rect b="b" l="l" r="r" t="t"/>
                <a:pathLst>
                  <a:path extrusionOk="0" h="148" w="6754">
                    <a:moveTo>
                      <a:pt x="0" y="1"/>
                    </a:moveTo>
                    <a:lnTo>
                      <a:pt x="0" y="148"/>
                    </a:lnTo>
                    <a:lnTo>
                      <a:pt x="6753" y="148"/>
                    </a:lnTo>
                    <a:lnTo>
                      <a:pt x="6753" y="1"/>
                    </a:lnTo>
                    <a:close/>
                  </a:path>
                </a:pathLst>
              </a:custGeom>
              <a:solidFill>
                <a:srgbClr val="F255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41"/>
              <p:cNvSpPr/>
              <p:nvPr/>
            </p:nvSpPr>
            <p:spPr>
              <a:xfrm>
                <a:off x="1079957" y="3848260"/>
                <a:ext cx="1956296" cy="51861"/>
              </a:xfrm>
              <a:custGeom>
                <a:rect b="b" l="l" r="r" t="t"/>
                <a:pathLst>
                  <a:path extrusionOk="0" h="169" w="6375">
                    <a:moveTo>
                      <a:pt x="1" y="1"/>
                    </a:moveTo>
                    <a:lnTo>
                      <a:pt x="1" y="169"/>
                    </a:lnTo>
                    <a:lnTo>
                      <a:pt x="6375" y="169"/>
                    </a:lnTo>
                    <a:lnTo>
                      <a:pt x="6375" y="1"/>
                    </a:lnTo>
                    <a:close/>
                  </a:path>
                </a:pathLst>
              </a:custGeom>
              <a:solidFill>
                <a:srgbClr val="E93F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41"/>
              <p:cNvSpPr/>
              <p:nvPr/>
            </p:nvSpPr>
            <p:spPr>
              <a:xfrm>
                <a:off x="1128442" y="3899814"/>
                <a:ext cx="122134" cy="785587"/>
              </a:xfrm>
              <a:custGeom>
                <a:rect b="b" l="l" r="r" t="t"/>
                <a:pathLst>
                  <a:path extrusionOk="0" h="2560" w="398">
                    <a:moveTo>
                      <a:pt x="194" y="1"/>
                    </a:moveTo>
                    <a:lnTo>
                      <a:pt x="0" y="2560"/>
                    </a:lnTo>
                    <a:lnTo>
                      <a:pt x="126" y="2560"/>
                    </a:lnTo>
                    <a:lnTo>
                      <a:pt x="398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41"/>
              <p:cNvSpPr/>
              <p:nvPr/>
            </p:nvSpPr>
            <p:spPr>
              <a:xfrm>
                <a:off x="2865931" y="3899814"/>
                <a:ext cx="122134" cy="785587"/>
              </a:xfrm>
              <a:custGeom>
                <a:rect b="b" l="l" r="r" t="t"/>
                <a:pathLst>
                  <a:path extrusionOk="0" h="2560" w="398">
                    <a:moveTo>
                      <a:pt x="0" y="1"/>
                    </a:moveTo>
                    <a:lnTo>
                      <a:pt x="272" y="2560"/>
                    </a:lnTo>
                    <a:lnTo>
                      <a:pt x="397" y="2560"/>
                    </a:lnTo>
                    <a:lnTo>
                      <a:pt x="204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41"/>
              <p:cNvSpPr/>
              <p:nvPr/>
            </p:nvSpPr>
            <p:spPr>
              <a:xfrm>
                <a:off x="1121691" y="3772464"/>
                <a:ext cx="244269" cy="30994"/>
              </a:xfrm>
              <a:custGeom>
                <a:rect b="b" l="l" r="r" t="t"/>
                <a:pathLst>
                  <a:path extrusionOk="0" h="101" w="796">
                    <a:moveTo>
                      <a:pt x="1" y="1"/>
                    </a:moveTo>
                    <a:lnTo>
                      <a:pt x="1" y="101"/>
                    </a:lnTo>
                    <a:lnTo>
                      <a:pt x="795" y="101"/>
                    </a:lnTo>
                    <a:lnTo>
                      <a:pt x="795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41"/>
              <p:cNvSpPr/>
              <p:nvPr/>
            </p:nvSpPr>
            <p:spPr>
              <a:xfrm>
                <a:off x="1282183" y="3519911"/>
                <a:ext cx="453861" cy="283548"/>
              </a:xfrm>
              <a:custGeom>
                <a:rect b="b" l="l" r="r" t="t"/>
                <a:pathLst>
                  <a:path extrusionOk="0" h="924" w="1479">
                    <a:moveTo>
                      <a:pt x="204" y="1"/>
                    </a:moveTo>
                    <a:lnTo>
                      <a:pt x="0" y="924"/>
                    </a:lnTo>
                    <a:lnTo>
                      <a:pt x="1274" y="924"/>
                    </a:lnTo>
                    <a:lnTo>
                      <a:pt x="1478" y="1"/>
                    </a:lnTo>
                    <a:close/>
                  </a:path>
                </a:pathLst>
              </a:custGeom>
              <a:solidFill>
                <a:srgbClr val="292A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41"/>
              <p:cNvSpPr/>
              <p:nvPr/>
            </p:nvSpPr>
            <p:spPr>
              <a:xfrm>
                <a:off x="905348" y="3018795"/>
                <a:ext cx="194249" cy="212661"/>
              </a:xfrm>
              <a:custGeom>
                <a:rect b="b" l="l" r="r" t="t"/>
                <a:pathLst>
                  <a:path extrusionOk="0" h="693" w="633">
                    <a:moveTo>
                      <a:pt x="324" y="0"/>
                    </a:moveTo>
                    <a:cubicBezTo>
                      <a:pt x="314" y="0"/>
                      <a:pt x="304" y="1"/>
                      <a:pt x="294" y="2"/>
                    </a:cubicBezTo>
                    <a:cubicBezTo>
                      <a:pt x="65" y="27"/>
                      <a:pt x="44" y="256"/>
                      <a:pt x="22" y="370"/>
                    </a:cubicBezTo>
                    <a:cubicBezTo>
                      <a:pt x="1" y="485"/>
                      <a:pt x="97" y="682"/>
                      <a:pt x="366" y="692"/>
                    </a:cubicBezTo>
                    <a:cubicBezTo>
                      <a:pt x="369" y="692"/>
                      <a:pt x="372" y="692"/>
                      <a:pt x="374" y="692"/>
                    </a:cubicBezTo>
                    <a:cubicBezTo>
                      <a:pt x="633" y="692"/>
                      <a:pt x="555" y="213"/>
                      <a:pt x="555" y="213"/>
                    </a:cubicBezTo>
                    <a:cubicBezTo>
                      <a:pt x="555" y="213"/>
                      <a:pt x="529" y="0"/>
                      <a:pt x="324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41"/>
              <p:cNvSpPr/>
              <p:nvPr/>
            </p:nvSpPr>
            <p:spPr>
              <a:xfrm>
                <a:off x="876810" y="3134177"/>
                <a:ext cx="59533" cy="54623"/>
              </a:xfrm>
              <a:custGeom>
                <a:rect b="b" l="l" r="r" t="t"/>
                <a:pathLst>
                  <a:path extrusionOk="0" h="178" w="194">
                    <a:moveTo>
                      <a:pt x="101" y="0"/>
                    </a:moveTo>
                    <a:cubicBezTo>
                      <a:pt x="57" y="0"/>
                      <a:pt x="18" y="31"/>
                      <a:pt x="11" y="73"/>
                    </a:cubicBezTo>
                    <a:cubicBezTo>
                      <a:pt x="1" y="123"/>
                      <a:pt x="33" y="166"/>
                      <a:pt x="83" y="177"/>
                    </a:cubicBezTo>
                    <a:cubicBezTo>
                      <a:pt x="88" y="177"/>
                      <a:pt x="93" y="178"/>
                      <a:pt x="97" y="178"/>
                    </a:cubicBezTo>
                    <a:cubicBezTo>
                      <a:pt x="139" y="178"/>
                      <a:pt x="177" y="150"/>
                      <a:pt x="187" y="105"/>
                    </a:cubicBezTo>
                    <a:cubicBezTo>
                      <a:pt x="194" y="59"/>
                      <a:pt x="162" y="12"/>
                      <a:pt x="115" y="1"/>
                    </a:cubicBezTo>
                    <a:cubicBezTo>
                      <a:pt x="111" y="1"/>
                      <a:pt x="106" y="0"/>
                      <a:pt x="101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41"/>
              <p:cNvSpPr/>
              <p:nvPr/>
            </p:nvSpPr>
            <p:spPr>
              <a:xfrm>
                <a:off x="818812" y="2998541"/>
                <a:ext cx="251633" cy="158038"/>
              </a:xfrm>
              <a:custGeom>
                <a:rect b="b" l="l" r="r" t="t"/>
                <a:pathLst>
                  <a:path extrusionOk="0" h="515" w="820">
                    <a:moveTo>
                      <a:pt x="529" y="0"/>
                    </a:moveTo>
                    <a:cubicBezTo>
                      <a:pt x="487" y="0"/>
                      <a:pt x="438" y="6"/>
                      <a:pt x="383" y="21"/>
                    </a:cubicBezTo>
                    <a:cubicBezTo>
                      <a:pt x="0" y="121"/>
                      <a:pt x="200" y="515"/>
                      <a:pt x="200" y="515"/>
                    </a:cubicBezTo>
                    <a:cubicBezTo>
                      <a:pt x="200" y="515"/>
                      <a:pt x="200" y="483"/>
                      <a:pt x="240" y="458"/>
                    </a:cubicBezTo>
                    <a:cubicBezTo>
                      <a:pt x="240" y="458"/>
                      <a:pt x="259" y="450"/>
                      <a:pt x="285" y="450"/>
                    </a:cubicBezTo>
                    <a:cubicBezTo>
                      <a:pt x="307" y="450"/>
                      <a:pt x="335" y="456"/>
                      <a:pt x="358" y="479"/>
                    </a:cubicBezTo>
                    <a:cubicBezTo>
                      <a:pt x="358" y="479"/>
                      <a:pt x="691" y="400"/>
                      <a:pt x="687" y="221"/>
                    </a:cubicBezTo>
                    <a:cubicBezTo>
                      <a:pt x="687" y="221"/>
                      <a:pt x="722" y="205"/>
                      <a:pt x="766" y="205"/>
                    </a:cubicBezTo>
                    <a:cubicBezTo>
                      <a:pt x="783" y="205"/>
                      <a:pt x="802" y="207"/>
                      <a:pt x="820" y="214"/>
                    </a:cubicBezTo>
                    <a:cubicBezTo>
                      <a:pt x="820" y="214"/>
                      <a:pt x="778" y="0"/>
                      <a:pt x="529" y="0"/>
                    </a:cubicBezTo>
                    <a:close/>
                  </a:path>
                </a:pathLst>
              </a:custGeom>
              <a:solidFill>
                <a:srgbClr val="7D24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41"/>
              <p:cNvSpPr/>
              <p:nvPr/>
            </p:nvSpPr>
            <p:spPr>
              <a:xfrm>
                <a:off x="910872" y="3157499"/>
                <a:ext cx="96971" cy="123362"/>
              </a:xfrm>
              <a:custGeom>
                <a:rect b="b" l="l" r="r" t="t"/>
                <a:pathLst>
                  <a:path extrusionOk="0" h="402" w="316">
                    <a:moveTo>
                      <a:pt x="22" y="1"/>
                    </a:moveTo>
                    <a:lnTo>
                      <a:pt x="11" y="69"/>
                    </a:lnTo>
                    <a:cubicBezTo>
                      <a:pt x="11" y="69"/>
                      <a:pt x="8" y="79"/>
                      <a:pt x="8" y="101"/>
                    </a:cubicBezTo>
                    <a:cubicBezTo>
                      <a:pt x="4" y="126"/>
                      <a:pt x="1" y="162"/>
                      <a:pt x="1" y="201"/>
                    </a:cubicBezTo>
                    <a:cubicBezTo>
                      <a:pt x="1" y="262"/>
                      <a:pt x="4" y="326"/>
                      <a:pt x="26" y="348"/>
                    </a:cubicBezTo>
                    <a:cubicBezTo>
                      <a:pt x="65" y="385"/>
                      <a:pt x="193" y="401"/>
                      <a:pt x="256" y="401"/>
                    </a:cubicBezTo>
                    <a:cubicBezTo>
                      <a:pt x="273" y="401"/>
                      <a:pt x="285" y="400"/>
                      <a:pt x="291" y="398"/>
                    </a:cubicBezTo>
                    <a:cubicBezTo>
                      <a:pt x="301" y="394"/>
                      <a:pt x="305" y="358"/>
                      <a:pt x="308" y="315"/>
                    </a:cubicBezTo>
                    <a:cubicBezTo>
                      <a:pt x="312" y="290"/>
                      <a:pt x="312" y="265"/>
                      <a:pt x="312" y="237"/>
                    </a:cubicBezTo>
                    <a:cubicBezTo>
                      <a:pt x="316" y="154"/>
                      <a:pt x="312" y="72"/>
                      <a:pt x="312" y="72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1"/>
              <p:cNvSpPr/>
              <p:nvPr/>
            </p:nvSpPr>
            <p:spPr>
              <a:xfrm>
                <a:off x="910872" y="3188186"/>
                <a:ext cx="96050" cy="66284"/>
              </a:xfrm>
              <a:custGeom>
                <a:rect b="b" l="l" r="r" t="t"/>
                <a:pathLst>
                  <a:path extrusionOk="0" h="216" w="313">
                    <a:moveTo>
                      <a:pt x="8" y="1"/>
                    </a:moveTo>
                    <a:cubicBezTo>
                      <a:pt x="4" y="26"/>
                      <a:pt x="1" y="62"/>
                      <a:pt x="1" y="101"/>
                    </a:cubicBezTo>
                    <a:cubicBezTo>
                      <a:pt x="76" y="137"/>
                      <a:pt x="223" y="208"/>
                      <a:pt x="308" y="215"/>
                    </a:cubicBezTo>
                    <a:cubicBezTo>
                      <a:pt x="312" y="190"/>
                      <a:pt x="312" y="165"/>
                      <a:pt x="312" y="137"/>
                    </a:cubicBezTo>
                    <a:cubicBezTo>
                      <a:pt x="305" y="137"/>
                      <a:pt x="40" y="76"/>
                      <a:pt x="8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41"/>
              <p:cNvSpPr/>
              <p:nvPr/>
            </p:nvSpPr>
            <p:spPr>
              <a:xfrm>
                <a:off x="1056941" y="2523816"/>
                <a:ext cx="438517" cy="424094"/>
              </a:xfrm>
              <a:custGeom>
                <a:rect b="b" l="l" r="r" t="t"/>
                <a:pathLst>
                  <a:path extrusionOk="0" h="1382" w="1429">
                    <a:moveTo>
                      <a:pt x="119" y="1"/>
                    </a:moveTo>
                    <a:cubicBezTo>
                      <a:pt x="54" y="1"/>
                      <a:pt x="1" y="54"/>
                      <a:pt x="1" y="119"/>
                    </a:cubicBezTo>
                    <a:lnTo>
                      <a:pt x="1" y="970"/>
                    </a:lnTo>
                    <a:cubicBezTo>
                      <a:pt x="1" y="1035"/>
                      <a:pt x="54" y="1089"/>
                      <a:pt x="119" y="1089"/>
                    </a:cubicBezTo>
                    <a:lnTo>
                      <a:pt x="183" y="1089"/>
                    </a:lnTo>
                    <a:lnTo>
                      <a:pt x="183" y="1382"/>
                    </a:lnTo>
                    <a:lnTo>
                      <a:pt x="477" y="1089"/>
                    </a:lnTo>
                    <a:lnTo>
                      <a:pt x="1311" y="1089"/>
                    </a:lnTo>
                    <a:cubicBezTo>
                      <a:pt x="1375" y="1089"/>
                      <a:pt x="1429" y="1035"/>
                      <a:pt x="1429" y="970"/>
                    </a:cubicBezTo>
                    <a:lnTo>
                      <a:pt x="1429" y="119"/>
                    </a:lnTo>
                    <a:cubicBezTo>
                      <a:pt x="1429" y="54"/>
                      <a:pt x="1375" y="1"/>
                      <a:pt x="1311" y="1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41"/>
              <p:cNvSpPr/>
              <p:nvPr/>
            </p:nvSpPr>
            <p:spPr>
              <a:xfrm>
                <a:off x="1113098" y="2600840"/>
                <a:ext cx="331726" cy="168165"/>
              </a:xfrm>
              <a:custGeom>
                <a:rect b="b" l="l" r="r" t="t"/>
                <a:pathLst>
                  <a:path extrusionOk="0" h="548" w="1081">
                    <a:moveTo>
                      <a:pt x="1081" y="0"/>
                    </a:moveTo>
                    <a:lnTo>
                      <a:pt x="770" y="86"/>
                    </a:lnTo>
                    <a:lnTo>
                      <a:pt x="856" y="172"/>
                    </a:lnTo>
                    <a:lnTo>
                      <a:pt x="694" y="336"/>
                    </a:lnTo>
                    <a:lnTo>
                      <a:pt x="372" y="100"/>
                    </a:lnTo>
                    <a:lnTo>
                      <a:pt x="0" y="494"/>
                    </a:lnTo>
                    <a:lnTo>
                      <a:pt x="61" y="548"/>
                    </a:lnTo>
                    <a:lnTo>
                      <a:pt x="383" y="208"/>
                    </a:lnTo>
                    <a:lnTo>
                      <a:pt x="705" y="444"/>
                    </a:lnTo>
                    <a:lnTo>
                      <a:pt x="913" y="229"/>
                    </a:lnTo>
                    <a:lnTo>
                      <a:pt x="1002" y="311"/>
                    </a:lnTo>
                    <a:lnTo>
                      <a:pt x="10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41"/>
              <p:cNvSpPr/>
              <p:nvPr/>
            </p:nvSpPr>
            <p:spPr>
              <a:xfrm>
                <a:off x="1585369" y="2038350"/>
                <a:ext cx="360265" cy="361800"/>
              </a:xfrm>
              <a:custGeom>
                <a:rect b="b" l="l" r="r" t="t"/>
                <a:pathLst>
                  <a:path extrusionOk="0" h="1179" w="1174">
                    <a:moveTo>
                      <a:pt x="587" y="1"/>
                    </a:moveTo>
                    <a:cubicBezTo>
                      <a:pt x="261" y="1"/>
                      <a:pt x="0" y="266"/>
                      <a:pt x="0" y="591"/>
                    </a:cubicBezTo>
                    <a:cubicBezTo>
                      <a:pt x="0" y="913"/>
                      <a:pt x="261" y="1178"/>
                      <a:pt x="587" y="1178"/>
                    </a:cubicBezTo>
                    <a:cubicBezTo>
                      <a:pt x="913" y="1178"/>
                      <a:pt x="1174" y="913"/>
                      <a:pt x="1174" y="591"/>
                    </a:cubicBezTo>
                    <a:cubicBezTo>
                      <a:pt x="1174" y="266"/>
                      <a:pt x="913" y="1"/>
                      <a:pt x="5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41"/>
              <p:cNvSpPr/>
              <p:nvPr/>
            </p:nvSpPr>
            <p:spPr>
              <a:xfrm>
                <a:off x="1609305" y="2064741"/>
                <a:ext cx="312394" cy="309939"/>
              </a:xfrm>
              <a:custGeom>
                <a:rect b="b" l="l" r="r" t="t"/>
                <a:pathLst>
                  <a:path extrusionOk="0" h="1010" w="1018">
                    <a:moveTo>
                      <a:pt x="445" y="1"/>
                    </a:moveTo>
                    <a:cubicBezTo>
                      <a:pt x="405" y="4"/>
                      <a:pt x="366" y="15"/>
                      <a:pt x="326" y="29"/>
                    </a:cubicBezTo>
                    <a:lnTo>
                      <a:pt x="341" y="69"/>
                    </a:lnTo>
                    <a:cubicBezTo>
                      <a:pt x="377" y="54"/>
                      <a:pt x="412" y="47"/>
                      <a:pt x="452" y="40"/>
                    </a:cubicBezTo>
                    <a:lnTo>
                      <a:pt x="445" y="1"/>
                    </a:lnTo>
                    <a:close/>
                    <a:moveTo>
                      <a:pt x="570" y="1"/>
                    </a:moveTo>
                    <a:lnTo>
                      <a:pt x="563" y="40"/>
                    </a:lnTo>
                    <a:cubicBezTo>
                      <a:pt x="602" y="44"/>
                      <a:pt x="638" y="54"/>
                      <a:pt x="674" y="69"/>
                    </a:cubicBezTo>
                    <a:lnTo>
                      <a:pt x="688" y="29"/>
                    </a:lnTo>
                    <a:cubicBezTo>
                      <a:pt x="649" y="15"/>
                      <a:pt x="609" y="4"/>
                      <a:pt x="570" y="1"/>
                    </a:cubicBezTo>
                    <a:close/>
                    <a:moveTo>
                      <a:pt x="219" y="86"/>
                    </a:moveTo>
                    <a:cubicBezTo>
                      <a:pt x="187" y="112"/>
                      <a:pt x="155" y="137"/>
                      <a:pt x="130" y="169"/>
                    </a:cubicBezTo>
                    <a:lnTo>
                      <a:pt x="158" y="194"/>
                    </a:lnTo>
                    <a:cubicBezTo>
                      <a:pt x="183" y="169"/>
                      <a:pt x="212" y="140"/>
                      <a:pt x="244" y="119"/>
                    </a:cubicBezTo>
                    <a:lnTo>
                      <a:pt x="219" y="86"/>
                    </a:lnTo>
                    <a:close/>
                    <a:moveTo>
                      <a:pt x="795" y="86"/>
                    </a:moveTo>
                    <a:lnTo>
                      <a:pt x="774" y="119"/>
                    </a:lnTo>
                    <a:cubicBezTo>
                      <a:pt x="802" y="140"/>
                      <a:pt x="831" y="165"/>
                      <a:pt x="856" y="194"/>
                    </a:cubicBezTo>
                    <a:lnTo>
                      <a:pt x="888" y="165"/>
                    </a:lnTo>
                    <a:cubicBezTo>
                      <a:pt x="860" y="137"/>
                      <a:pt x="828" y="108"/>
                      <a:pt x="795" y="86"/>
                    </a:cubicBezTo>
                    <a:close/>
                    <a:moveTo>
                      <a:pt x="956" y="265"/>
                    </a:moveTo>
                    <a:lnTo>
                      <a:pt x="921" y="287"/>
                    </a:lnTo>
                    <a:cubicBezTo>
                      <a:pt x="938" y="319"/>
                      <a:pt x="953" y="355"/>
                      <a:pt x="960" y="391"/>
                    </a:cubicBezTo>
                    <a:lnTo>
                      <a:pt x="999" y="380"/>
                    </a:lnTo>
                    <a:cubicBezTo>
                      <a:pt x="992" y="341"/>
                      <a:pt x="974" y="301"/>
                      <a:pt x="956" y="265"/>
                    </a:cubicBezTo>
                    <a:close/>
                    <a:moveTo>
                      <a:pt x="58" y="269"/>
                    </a:moveTo>
                    <a:cubicBezTo>
                      <a:pt x="40" y="305"/>
                      <a:pt x="26" y="344"/>
                      <a:pt x="15" y="384"/>
                    </a:cubicBezTo>
                    <a:lnTo>
                      <a:pt x="54" y="394"/>
                    </a:lnTo>
                    <a:cubicBezTo>
                      <a:pt x="65" y="355"/>
                      <a:pt x="76" y="323"/>
                      <a:pt x="94" y="287"/>
                    </a:cubicBezTo>
                    <a:lnTo>
                      <a:pt x="58" y="269"/>
                    </a:lnTo>
                    <a:close/>
                    <a:moveTo>
                      <a:pt x="1017" y="502"/>
                    </a:moveTo>
                    <a:lnTo>
                      <a:pt x="974" y="505"/>
                    </a:lnTo>
                    <a:cubicBezTo>
                      <a:pt x="974" y="541"/>
                      <a:pt x="971" y="580"/>
                      <a:pt x="964" y="616"/>
                    </a:cubicBezTo>
                    <a:lnTo>
                      <a:pt x="999" y="623"/>
                    </a:lnTo>
                    <a:cubicBezTo>
                      <a:pt x="1010" y="584"/>
                      <a:pt x="1017" y="545"/>
                      <a:pt x="1017" y="505"/>
                    </a:cubicBezTo>
                    <a:lnTo>
                      <a:pt x="1017" y="502"/>
                    </a:lnTo>
                    <a:close/>
                    <a:moveTo>
                      <a:pt x="1" y="505"/>
                    </a:moveTo>
                    <a:cubicBezTo>
                      <a:pt x="1" y="545"/>
                      <a:pt x="8" y="588"/>
                      <a:pt x="15" y="627"/>
                    </a:cubicBezTo>
                    <a:lnTo>
                      <a:pt x="54" y="616"/>
                    </a:lnTo>
                    <a:cubicBezTo>
                      <a:pt x="47" y="580"/>
                      <a:pt x="44" y="541"/>
                      <a:pt x="44" y="505"/>
                    </a:cubicBezTo>
                    <a:close/>
                    <a:moveTo>
                      <a:pt x="921" y="720"/>
                    </a:moveTo>
                    <a:cubicBezTo>
                      <a:pt x="906" y="752"/>
                      <a:pt x="881" y="784"/>
                      <a:pt x="860" y="813"/>
                    </a:cubicBezTo>
                    <a:lnTo>
                      <a:pt x="888" y="838"/>
                    </a:lnTo>
                    <a:cubicBezTo>
                      <a:pt x="917" y="809"/>
                      <a:pt x="938" y="774"/>
                      <a:pt x="956" y="738"/>
                    </a:cubicBezTo>
                    <a:lnTo>
                      <a:pt x="921" y="720"/>
                    </a:lnTo>
                    <a:close/>
                    <a:moveTo>
                      <a:pt x="97" y="720"/>
                    </a:moveTo>
                    <a:lnTo>
                      <a:pt x="62" y="741"/>
                    </a:lnTo>
                    <a:cubicBezTo>
                      <a:pt x="80" y="777"/>
                      <a:pt x="101" y="809"/>
                      <a:pt x="130" y="842"/>
                    </a:cubicBezTo>
                    <a:lnTo>
                      <a:pt x="158" y="813"/>
                    </a:lnTo>
                    <a:cubicBezTo>
                      <a:pt x="133" y="784"/>
                      <a:pt x="112" y="756"/>
                      <a:pt x="97" y="720"/>
                    </a:cubicBezTo>
                    <a:close/>
                    <a:moveTo>
                      <a:pt x="244" y="888"/>
                    </a:moveTo>
                    <a:lnTo>
                      <a:pt x="223" y="920"/>
                    </a:lnTo>
                    <a:cubicBezTo>
                      <a:pt x="255" y="945"/>
                      <a:pt x="291" y="963"/>
                      <a:pt x="330" y="978"/>
                    </a:cubicBezTo>
                    <a:lnTo>
                      <a:pt x="344" y="942"/>
                    </a:lnTo>
                    <a:cubicBezTo>
                      <a:pt x="309" y="927"/>
                      <a:pt x="276" y="910"/>
                      <a:pt x="244" y="888"/>
                    </a:cubicBezTo>
                    <a:close/>
                    <a:moveTo>
                      <a:pt x="774" y="888"/>
                    </a:moveTo>
                    <a:cubicBezTo>
                      <a:pt x="742" y="910"/>
                      <a:pt x="709" y="927"/>
                      <a:pt x="674" y="938"/>
                    </a:cubicBezTo>
                    <a:lnTo>
                      <a:pt x="688" y="978"/>
                    </a:lnTo>
                    <a:cubicBezTo>
                      <a:pt x="727" y="963"/>
                      <a:pt x="763" y="945"/>
                      <a:pt x="795" y="920"/>
                    </a:cubicBezTo>
                    <a:lnTo>
                      <a:pt x="774" y="888"/>
                    </a:lnTo>
                    <a:close/>
                    <a:moveTo>
                      <a:pt x="452" y="967"/>
                    </a:moveTo>
                    <a:lnTo>
                      <a:pt x="448" y="1006"/>
                    </a:lnTo>
                    <a:cubicBezTo>
                      <a:pt x="470" y="1010"/>
                      <a:pt x="488" y="1010"/>
                      <a:pt x="509" y="1010"/>
                    </a:cubicBezTo>
                    <a:cubicBezTo>
                      <a:pt x="530" y="1010"/>
                      <a:pt x="548" y="1010"/>
                      <a:pt x="570" y="1006"/>
                    </a:cubicBezTo>
                    <a:lnTo>
                      <a:pt x="566" y="967"/>
                    </a:lnTo>
                    <a:cubicBezTo>
                      <a:pt x="547" y="969"/>
                      <a:pt x="528" y="970"/>
                      <a:pt x="509" y="970"/>
                    </a:cubicBezTo>
                    <a:cubicBezTo>
                      <a:pt x="490" y="970"/>
                      <a:pt x="471" y="969"/>
                      <a:pt x="452" y="967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41"/>
              <p:cNvSpPr/>
              <p:nvPr/>
            </p:nvSpPr>
            <p:spPr>
              <a:xfrm>
                <a:off x="1753226" y="2123966"/>
                <a:ext cx="69659" cy="178291"/>
              </a:xfrm>
              <a:custGeom>
                <a:rect b="b" l="l" r="r" t="t"/>
                <a:pathLst>
                  <a:path extrusionOk="0" h="581" w="227">
                    <a:moveTo>
                      <a:pt x="1" y="1"/>
                    </a:moveTo>
                    <a:lnTo>
                      <a:pt x="1" y="412"/>
                    </a:lnTo>
                    <a:lnTo>
                      <a:pt x="169" y="581"/>
                    </a:lnTo>
                    <a:lnTo>
                      <a:pt x="226" y="523"/>
                    </a:lnTo>
                    <a:lnTo>
                      <a:pt x="79" y="377"/>
                    </a:ln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41"/>
              <p:cNvSpPr/>
              <p:nvPr/>
            </p:nvSpPr>
            <p:spPr>
              <a:xfrm>
                <a:off x="3419828" y="2590713"/>
                <a:ext cx="1120076" cy="984132"/>
              </a:xfrm>
              <a:custGeom>
                <a:rect b="b" l="l" r="r" t="t"/>
                <a:pathLst>
                  <a:path extrusionOk="0" h="3207" w="3650">
                    <a:moveTo>
                      <a:pt x="450" y="0"/>
                    </a:moveTo>
                    <a:cubicBezTo>
                      <a:pt x="336" y="0"/>
                      <a:pt x="1" y="117"/>
                      <a:pt x="371" y="402"/>
                    </a:cubicBezTo>
                    <a:cubicBezTo>
                      <a:pt x="371" y="402"/>
                      <a:pt x="482" y="1865"/>
                      <a:pt x="1312" y="1919"/>
                    </a:cubicBezTo>
                    <a:cubicBezTo>
                      <a:pt x="1400" y="1924"/>
                      <a:pt x="1478" y="1927"/>
                      <a:pt x="1547" y="1927"/>
                    </a:cubicBezTo>
                    <a:cubicBezTo>
                      <a:pt x="1616" y="1927"/>
                      <a:pt x="1677" y="1924"/>
                      <a:pt x="1731" y="1919"/>
                    </a:cubicBezTo>
                    <a:lnTo>
                      <a:pt x="1731" y="1923"/>
                    </a:lnTo>
                    <a:cubicBezTo>
                      <a:pt x="1817" y="2341"/>
                      <a:pt x="1645" y="2724"/>
                      <a:pt x="1513" y="2943"/>
                    </a:cubicBezTo>
                    <a:cubicBezTo>
                      <a:pt x="1765" y="3118"/>
                      <a:pt x="2067" y="3207"/>
                      <a:pt x="2368" y="3207"/>
                    </a:cubicBezTo>
                    <a:cubicBezTo>
                      <a:pt x="2527" y="3207"/>
                      <a:pt x="2686" y="3182"/>
                      <a:pt x="2837" y="3132"/>
                    </a:cubicBezTo>
                    <a:cubicBezTo>
                      <a:pt x="2851" y="3000"/>
                      <a:pt x="2883" y="2302"/>
                      <a:pt x="2869" y="1855"/>
                    </a:cubicBezTo>
                    <a:lnTo>
                      <a:pt x="2869" y="1855"/>
                    </a:lnTo>
                    <a:cubicBezTo>
                      <a:pt x="2991" y="1980"/>
                      <a:pt x="3177" y="2188"/>
                      <a:pt x="3198" y="2284"/>
                    </a:cubicBezTo>
                    <a:cubicBezTo>
                      <a:pt x="3227" y="2431"/>
                      <a:pt x="3044" y="2578"/>
                      <a:pt x="3044" y="2578"/>
                    </a:cubicBezTo>
                    <a:lnTo>
                      <a:pt x="3324" y="2821"/>
                    </a:lnTo>
                    <a:cubicBezTo>
                      <a:pt x="3324" y="2821"/>
                      <a:pt x="3549" y="2703"/>
                      <a:pt x="3599" y="2309"/>
                    </a:cubicBezTo>
                    <a:cubicBezTo>
                      <a:pt x="3649" y="1916"/>
                      <a:pt x="3173" y="1397"/>
                      <a:pt x="3041" y="1207"/>
                    </a:cubicBezTo>
                    <a:cubicBezTo>
                      <a:pt x="2937" y="1053"/>
                      <a:pt x="2543" y="985"/>
                      <a:pt x="2389" y="960"/>
                    </a:cubicBezTo>
                    <a:cubicBezTo>
                      <a:pt x="2350" y="953"/>
                      <a:pt x="2325" y="953"/>
                      <a:pt x="2325" y="953"/>
                    </a:cubicBezTo>
                    <a:cubicBezTo>
                      <a:pt x="2278" y="1059"/>
                      <a:pt x="2213" y="1088"/>
                      <a:pt x="2152" y="1088"/>
                    </a:cubicBezTo>
                    <a:cubicBezTo>
                      <a:pt x="2124" y="1088"/>
                      <a:pt x="2098" y="1082"/>
                      <a:pt x="2074" y="1074"/>
                    </a:cubicBezTo>
                    <a:lnTo>
                      <a:pt x="2074" y="1067"/>
                    </a:lnTo>
                    <a:lnTo>
                      <a:pt x="2067" y="1071"/>
                    </a:lnTo>
                    <a:cubicBezTo>
                      <a:pt x="2024" y="1057"/>
                      <a:pt x="1992" y="1035"/>
                      <a:pt x="1992" y="1035"/>
                    </a:cubicBezTo>
                    <a:cubicBezTo>
                      <a:pt x="1992" y="1035"/>
                      <a:pt x="1899" y="1092"/>
                      <a:pt x="1817" y="1228"/>
                    </a:cubicBezTo>
                    <a:cubicBezTo>
                      <a:pt x="1685" y="1296"/>
                      <a:pt x="1513" y="1359"/>
                      <a:pt x="1337" y="1359"/>
                    </a:cubicBezTo>
                    <a:cubicBezTo>
                      <a:pt x="1270" y="1359"/>
                      <a:pt x="1203" y="1350"/>
                      <a:pt x="1137" y="1329"/>
                    </a:cubicBezTo>
                    <a:cubicBezTo>
                      <a:pt x="707" y="1185"/>
                      <a:pt x="539" y="373"/>
                      <a:pt x="539" y="373"/>
                    </a:cubicBezTo>
                    <a:cubicBezTo>
                      <a:pt x="539" y="373"/>
                      <a:pt x="636" y="205"/>
                      <a:pt x="539" y="148"/>
                    </a:cubicBezTo>
                    <a:cubicBezTo>
                      <a:pt x="539" y="148"/>
                      <a:pt x="561" y="12"/>
                      <a:pt x="464" y="1"/>
                    </a:cubicBezTo>
                    <a:cubicBezTo>
                      <a:pt x="460" y="0"/>
                      <a:pt x="455" y="0"/>
                      <a:pt x="450" y="0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41"/>
              <p:cNvSpPr/>
              <p:nvPr/>
            </p:nvSpPr>
            <p:spPr>
              <a:xfrm>
                <a:off x="3447753" y="2523509"/>
                <a:ext cx="174916" cy="305949"/>
              </a:xfrm>
              <a:custGeom>
                <a:rect b="b" l="l" r="r" t="t"/>
                <a:pathLst>
                  <a:path extrusionOk="0" h="997" w="570">
                    <a:moveTo>
                      <a:pt x="223" y="0"/>
                    </a:moveTo>
                    <a:cubicBezTo>
                      <a:pt x="221" y="0"/>
                      <a:pt x="218" y="1"/>
                      <a:pt x="216" y="2"/>
                    </a:cubicBezTo>
                    <a:cubicBezTo>
                      <a:pt x="173" y="16"/>
                      <a:pt x="216" y="152"/>
                      <a:pt x="248" y="241"/>
                    </a:cubicBezTo>
                    <a:cubicBezTo>
                      <a:pt x="122" y="284"/>
                      <a:pt x="1" y="406"/>
                      <a:pt x="280" y="621"/>
                    </a:cubicBezTo>
                    <a:cubicBezTo>
                      <a:pt x="280" y="621"/>
                      <a:pt x="294" y="778"/>
                      <a:pt x="337" y="996"/>
                    </a:cubicBezTo>
                    <a:cubicBezTo>
                      <a:pt x="412" y="979"/>
                      <a:pt x="480" y="957"/>
                      <a:pt x="552" y="928"/>
                    </a:cubicBezTo>
                    <a:cubicBezTo>
                      <a:pt x="480" y="742"/>
                      <a:pt x="448" y="592"/>
                      <a:pt x="448" y="592"/>
                    </a:cubicBezTo>
                    <a:cubicBezTo>
                      <a:pt x="448" y="592"/>
                      <a:pt x="470" y="556"/>
                      <a:pt x="480" y="510"/>
                    </a:cubicBezTo>
                    <a:cubicBezTo>
                      <a:pt x="570" y="485"/>
                      <a:pt x="523" y="256"/>
                      <a:pt x="484" y="216"/>
                    </a:cubicBezTo>
                    <a:cubicBezTo>
                      <a:pt x="473" y="207"/>
                      <a:pt x="461" y="204"/>
                      <a:pt x="449" y="204"/>
                    </a:cubicBezTo>
                    <a:cubicBezTo>
                      <a:pt x="429" y="204"/>
                      <a:pt x="409" y="213"/>
                      <a:pt x="398" y="220"/>
                    </a:cubicBezTo>
                    <a:cubicBezTo>
                      <a:pt x="378" y="186"/>
                      <a:pt x="281" y="0"/>
                      <a:pt x="223" y="0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41"/>
              <p:cNvSpPr/>
              <p:nvPr/>
            </p:nvSpPr>
            <p:spPr>
              <a:xfrm>
                <a:off x="3980477" y="2858916"/>
                <a:ext cx="244269" cy="173688"/>
              </a:xfrm>
              <a:custGeom>
                <a:rect b="b" l="l" r="r" t="t"/>
                <a:pathLst>
                  <a:path extrusionOk="0" h="566" w="796">
                    <a:moveTo>
                      <a:pt x="348" y="1"/>
                    </a:moveTo>
                    <a:cubicBezTo>
                      <a:pt x="194" y="1"/>
                      <a:pt x="140" y="183"/>
                      <a:pt x="140" y="183"/>
                    </a:cubicBezTo>
                    <a:cubicBezTo>
                      <a:pt x="140" y="183"/>
                      <a:pt x="1" y="265"/>
                      <a:pt x="1" y="340"/>
                    </a:cubicBezTo>
                    <a:cubicBezTo>
                      <a:pt x="1" y="415"/>
                      <a:pt x="94" y="530"/>
                      <a:pt x="94" y="530"/>
                    </a:cubicBezTo>
                    <a:lnTo>
                      <a:pt x="233" y="376"/>
                    </a:lnTo>
                    <a:lnTo>
                      <a:pt x="366" y="566"/>
                    </a:lnTo>
                    <a:cubicBezTo>
                      <a:pt x="366" y="566"/>
                      <a:pt x="795" y="236"/>
                      <a:pt x="512" y="57"/>
                    </a:cubicBezTo>
                    <a:cubicBezTo>
                      <a:pt x="448" y="17"/>
                      <a:pt x="394" y="1"/>
                      <a:pt x="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41"/>
              <p:cNvSpPr/>
              <p:nvPr/>
            </p:nvSpPr>
            <p:spPr>
              <a:xfrm>
                <a:off x="3912659" y="2632754"/>
                <a:ext cx="266977" cy="255009"/>
              </a:xfrm>
              <a:custGeom>
                <a:rect b="b" l="l" r="r" t="t"/>
                <a:pathLst>
                  <a:path extrusionOk="0" h="831" w="870">
                    <a:moveTo>
                      <a:pt x="375" y="1"/>
                    </a:moveTo>
                    <a:cubicBezTo>
                      <a:pt x="142" y="1"/>
                      <a:pt x="103" y="247"/>
                      <a:pt x="103" y="247"/>
                    </a:cubicBezTo>
                    <a:cubicBezTo>
                      <a:pt x="103" y="247"/>
                      <a:pt x="1" y="830"/>
                      <a:pt x="312" y="830"/>
                    </a:cubicBezTo>
                    <a:cubicBezTo>
                      <a:pt x="314" y="830"/>
                      <a:pt x="316" y="830"/>
                      <a:pt x="318" y="830"/>
                    </a:cubicBezTo>
                    <a:cubicBezTo>
                      <a:pt x="511" y="827"/>
                      <a:pt x="630" y="744"/>
                      <a:pt x="690" y="648"/>
                    </a:cubicBezTo>
                    <a:cubicBezTo>
                      <a:pt x="708" y="663"/>
                      <a:pt x="731" y="670"/>
                      <a:pt x="757" y="670"/>
                    </a:cubicBezTo>
                    <a:cubicBezTo>
                      <a:pt x="762" y="670"/>
                      <a:pt x="767" y="670"/>
                      <a:pt x="773" y="669"/>
                    </a:cubicBezTo>
                    <a:cubicBezTo>
                      <a:pt x="830" y="658"/>
                      <a:pt x="869" y="605"/>
                      <a:pt x="859" y="547"/>
                    </a:cubicBezTo>
                    <a:cubicBezTo>
                      <a:pt x="852" y="497"/>
                      <a:pt x="806" y="460"/>
                      <a:pt x="756" y="460"/>
                    </a:cubicBezTo>
                    <a:cubicBezTo>
                      <a:pt x="750" y="460"/>
                      <a:pt x="743" y="460"/>
                      <a:pt x="737" y="462"/>
                    </a:cubicBezTo>
                    <a:lnTo>
                      <a:pt x="737" y="454"/>
                    </a:lnTo>
                    <a:cubicBezTo>
                      <a:pt x="712" y="315"/>
                      <a:pt x="694" y="39"/>
                      <a:pt x="418" y="3"/>
                    </a:cubicBezTo>
                    <a:cubicBezTo>
                      <a:pt x="403" y="2"/>
                      <a:pt x="389" y="1"/>
                      <a:pt x="375" y="1"/>
                    </a:cubicBezTo>
                    <a:close/>
                  </a:path>
                </a:pathLst>
              </a:custGeom>
              <a:solidFill>
                <a:srgbClr val="F0E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41"/>
              <p:cNvSpPr/>
              <p:nvPr/>
            </p:nvSpPr>
            <p:spPr>
              <a:xfrm>
                <a:off x="4023438" y="2836822"/>
                <a:ext cx="114463" cy="77331"/>
              </a:xfrm>
              <a:custGeom>
                <a:rect b="b" l="l" r="r" t="t"/>
                <a:pathLst>
                  <a:path extrusionOk="0" h="252" w="373">
                    <a:moveTo>
                      <a:pt x="369" y="1"/>
                    </a:moveTo>
                    <a:cubicBezTo>
                      <a:pt x="329" y="90"/>
                      <a:pt x="11" y="158"/>
                      <a:pt x="0" y="158"/>
                    </a:cubicBezTo>
                    <a:cubicBezTo>
                      <a:pt x="0" y="190"/>
                      <a:pt x="0" y="222"/>
                      <a:pt x="0" y="251"/>
                    </a:cubicBezTo>
                    <a:cubicBezTo>
                      <a:pt x="104" y="244"/>
                      <a:pt x="283" y="165"/>
                      <a:pt x="372" y="126"/>
                    </a:cubicBezTo>
                    <a:cubicBezTo>
                      <a:pt x="372" y="79"/>
                      <a:pt x="372" y="33"/>
                      <a:pt x="369" y="1"/>
                    </a:cubicBezTo>
                    <a:close/>
                  </a:path>
                </a:pathLst>
              </a:custGeom>
              <a:solidFill>
                <a:srgbClr val="E3DA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41"/>
              <p:cNvSpPr/>
              <p:nvPr/>
            </p:nvSpPr>
            <p:spPr>
              <a:xfrm>
                <a:off x="3940891" y="2561254"/>
                <a:ext cx="291526" cy="239665"/>
              </a:xfrm>
              <a:custGeom>
                <a:rect b="b" l="l" r="r" t="t"/>
                <a:pathLst>
                  <a:path extrusionOk="0" h="781" w="950">
                    <a:moveTo>
                      <a:pt x="176" y="0"/>
                    </a:moveTo>
                    <a:lnTo>
                      <a:pt x="176" y="0"/>
                    </a:lnTo>
                    <a:cubicBezTo>
                      <a:pt x="190" y="32"/>
                      <a:pt x="208" y="72"/>
                      <a:pt x="237" y="93"/>
                    </a:cubicBezTo>
                    <a:cubicBezTo>
                      <a:pt x="1" y="176"/>
                      <a:pt x="33" y="405"/>
                      <a:pt x="33" y="405"/>
                    </a:cubicBezTo>
                    <a:cubicBezTo>
                      <a:pt x="54" y="397"/>
                      <a:pt x="75" y="394"/>
                      <a:pt x="94" y="394"/>
                    </a:cubicBezTo>
                    <a:cubicBezTo>
                      <a:pt x="148" y="394"/>
                      <a:pt x="190" y="415"/>
                      <a:pt x="190" y="415"/>
                    </a:cubicBezTo>
                    <a:cubicBezTo>
                      <a:pt x="183" y="630"/>
                      <a:pt x="580" y="730"/>
                      <a:pt x="580" y="730"/>
                    </a:cubicBezTo>
                    <a:cubicBezTo>
                      <a:pt x="607" y="706"/>
                      <a:pt x="638" y="699"/>
                      <a:pt x="664" y="699"/>
                    </a:cubicBezTo>
                    <a:cubicBezTo>
                      <a:pt x="696" y="699"/>
                      <a:pt x="720" y="709"/>
                      <a:pt x="720" y="709"/>
                    </a:cubicBezTo>
                    <a:cubicBezTo>
                      <a:pt x="767" y="741"/>
                      <a:pt x="767" y="780"/>
                      <a:pt x="767" y="780"/>
                    </a:cubicBezTo>
                    <a:cubicBezTo>
                      <a:pt x="856" y="716"/>
                      <a:pt x="878" y="390"/>
                      <a:pt x="878" y="390"/>
                    </a:cubicBezTo>
                    <a:cubicBezTo>
                      <a:pt x="889" y="387"/>
                      <a:pt x="900" y="385"/>
                      <a:pt x="911" y="385"/>
                    </a:cubicBezTo>
                    <a:cubicBezTo>
                      <a:pt x="924" y="385"/>
                      <a:pt x="937" y="388"/>
                      <a:pt x="949" y="394"/>
                    </a:cubicBezTo>
                    <a:cubicBezTo>
                      <a:pt x="938" y="380"/>
                      <a:pt x="935" y="365"/>
                      <a:pt x="924" y="351"/>
                    </a:cubicBezTo>
                    <a:cubicBezTo>
                      <a:pt x="906" y="308"/>
                      <a:pt x="863" y="279"/>
                      <a:pt x="824" y="254"/>
                    </a:cubicBezTo>
                    <a:lnTo>
                      <a:pt x="827" y="251"/>
                    </a:lnTo>
                    <a:cubicBezTo>
                      <a:pt x="827" y="226"/>
                      <a:pt x="824" y="201"/>
                      <a:pt x="813" y="176"/>
                    </a:cubicBezTo>
                    <a:cubicBezTo>
                      <a:pt x="799" y="151"/>
                      <a:pt x="784" y="125"/>
                      <a:pt x="767" y="104"/>
                    </a:cubicBezTo>
                    <a:lnTo>
                      <a:pt x="767" y="104"/>
                    </a:lnTo>
                    <a:cubicBezTo>
                      <a:pt x="770" y="136"/>
                      <a:pt x="774" y="176"/>
                      <a:pt x="767" y="208"/>
                    </a:cubicBezTo>
                    <a:cubicBezTo>
                      <a:pt x="752" y="176"/>
                      <a:pt x="738" y="140"/>
                      <a:pt x="713" y="115"/>
                    </a:cubicBezTo>
                    <a:cubicBezTo>
                      <a:pt x="695" y="100"/>
                      <a:pt x="674" y="86"/>
                      <a:pt x="648" y="75"/>
                    </a:cubicBezTo>
                    <a:cubicBezTo>
                      <a:pt x="567" y="38"/>
                      <a:pt x="476" y="19"/>
                      <a:pt x="385" y="19"/>
                    </a:cubicBezTo>
                    <a:cubicBezTo>
                      <a:pt x="365" y="19"/>
                      <a:pt x="344" y="20"/>
                      <a:pt x="323" y="22"/>
                    </a:cubicBezTo>
                    <a:cubicBezTo>
                      <a:pt x="298" y="25"/>
                      <a:pt x="273" y="29"/>
                      <a:pt x="248" y="29"/>
                    </a:cubicBezTo>
                    <a:cubicBezTo>
                      <a:pt x="219" y="25"/>
                      <a:pt x="194" y="18"/>
                      <a:pt x="176" y="0"/>
                    </a:cubicBezTo>
                    <a:close/>
                  </a:path>
                </a:pathLst>
              </a:custGeom>
              <a:solidFill>
                <a:srgbClr val="0C0E1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98" name="Google Shape;798;p41"/>
          <p:cNvSpPr txBox="1"/>
          <p:nvPr>
            <p:ph type="ctrTitle"/>
          </p:nvPr>
        </p:nvSpPr>
        <p:spPr>
          <a:xfrm>
            <a:off x="0" y="934460"/>
            <a:ext cx="80754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FFFF"/>
                </a:solidFill>
              </a:rPr>
              <a:t>Section 2</a:t>
            </a:r>
            <a:endParaRPr sz="3600">
              <a:solidFill>
                <a:srgbClr val="FFFFFF"/>
              </a:solidFill>
            </a:endParaRPr>
          </a:p>
        </p:txBody>
      </p:sp>
      <p:cxnSp>
        <p:nvCxnSpPr>
          <p:cNvPr id="799" name="Google Shape;799;p41"/>
          <p:cNvCxnSpPr/>
          <p:nvPr/>
        </p:nvCxnSpPr>
        <p:spPr>
          <a:xfrm>
            <a:off x="6245176" y="2571741"/>
            <a:ext cx="1644900" cy="0"/>
          </a:xfrm>
          <a:prstGeom prst="straightConnector1">
            <a:avLst/>
          </a:prstGeom>
          <a:noFill/>
          <a:ln cap="rnd" cmpd="sng" w="19050">
            <a:solidFill>
              <a:srgbClr val="FBCCE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00" name="Google Shape;800;p41"/>
          <p:cNvSpPr txBox="1"/>
          <p:nvPr>
            <p:ph idx="1" type="subTitle"/>
          </p:nvPr>
        </p:nvSpPr>
        <p:spPr>
          <a:xfrm>
            <a:off x="6080988" y="2676283"/>
            <a:ext cx="1994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Use </a:t>
            </a:r>
            <a:r>
              <a:rPr b="1" lang="es">
                <a:solidFill>
                  <a:srgbClr val="7D245C"/>
                </a:solidFill>
              </a:rPr>
              <a:t>illustrations </a:t>
            </a:r>
            <a:r>
              <a:rPr lang="es"/>
              <a:t>to introduce a new section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p42"/>
          <p:cNvSpPr txBox="1"/>
          <p:nvPr>
            <p:ph type="title"/>
          </p:nvPr>
        </p:nvSpPr>
        <p:spPr>
          <a:xfrm>
            <a:off x="377250" y="848925"/>
            <a:ext cx="2181900" cy="17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Reinforce the concept using </a:t>
            </a:r>
            <a:r>
              <a:rPr b="1" lang="es">
                <a:solidFill>
                  <a:srgbClr val="FBCCE8"/>
                </a:solidFill>
                <a:latin typeface="Open Sans"/>
                <a:ea typeface="Open Sans"/>
                <a:cs typeface="Open Sans"/>
                <a:sym typeface="Open Sans"/>
              </a:rPr>
              <a:t>infographics</a:t>
            </a: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!</a:t>
            </a:r>
            <a:endParaRPr>
              <a:solidFill>
                <a:srgbClr val="E8A81A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grpSp>
        <p:nvGrpSpPr>
          <p:cNvPr id="806" name="Google Shape;806;p42"/>
          <p:cNvGrpSpPr/>
          <p:nvPr/>
        </p:nvGrpSpPr>
        <p:grpSpPr>
          <a:xfrm>
            <a:off x="3804819" y="1600202"/>
            <a:ext cx="4035019" cy="1207748"/>
            <a:chOff x="3804819" y="1600202"/>
            <a:chExt cx="4035019" cy="1207748"/>
          </a:xfrm>
        </p:grpSpPr>
        <p:grpSp>
          <p:nvGrpSpPr>
            <p:cNvPr id="807" name="Google Shape;807;p42"/>
            <p:cNvGrpSpPr/>
            <p:nvPr/>
          </p:nvGrpSpPr>
          <p:grpSpPr>
            <a:xfrm>
              <a:off x="3804819" y="1600202"/>
              <a:ext cx="4035019" cy="1187819"/>
              <a:chOff x="3804819" y="1600202"/>
              <a:chExt cx="4035019" cy="1187819"/>
            </a:xfrm>
          </p:grpSpPr>
          <p:grpSp>
            <p:nvGrpSpPr>
              <p:cNvPr id="808" name="Google Shape;808;p42"/>
              <p:cNvGrpSpPr/>
              <p:nvPr/>
            </p:nvGrpSpPr>
            <p:grpSpPr>
              <a:xfrm>
                <a:off x="3804819" y="2022478"/>
                <a:ext cx="3868462" cy="765531"/>
                <a:chOff x="3804819" y="2022478"/>
                <a:chExt cx="3868462" cy="765531"/>
              </a:xfrm>
            </p:grpSpPr>
            <p:sp>
              <p:nvSpPr>
                <p:cNvPr id="809" name="Google Shape;809;p42"/>
                <p:cNvSpPr/>
                <p:nvPr/>
              </p:nvSpPr>
              <p:spPr>
                <a:xfrm>
                  <a:off x="3804819" y="2022478"/>
                  <a:ext cx="3868462" cy="765531"/>
                </a:xfrm>
                <a:custGeom>
                  <a:rect b="b" l="l" r="r" t="t"/>
                  <a:pathLst>
                    <a:path extrusionOk="0" h="10919" w="55179">
                      <a:moveTo>
                        <a:pt x="1" y="1"/>
                      </a:moveTo>
                      <a:lnTo>
                        <a:pt x="1" y="10919"/>
                      </a:lnTo>
                      <a:lnTo>
                        <a:pt x="44261" y="10919"/>
                      </a:lnTo>
                      <a:cubicBezTo>
                        <a:pt x="50301" y="10919"/>
                        <a:pt x="55179" y="6041"/>
                        <a:pt x="55179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" name="Google Shape;810;p42"/>
                <p:cNvSpPr/>
                <p:nvPr/>
              </p:nvSpPr>
              <p:spPr>
                <a:xfrm>
                  <a:off x="6168877" y="2022478"/>
                  <a:ext cx="1433348" cy="765531"/>
                </a:xfrm>
                <a:custGeom>
                  <a:rect b="b" l="l" r="r" t="t"/>
                  <a:pathLst>
                    <a:path extrusionOk="0" h="10919" w="20445">
                      <a:moveTo>
                        <a:pt x="9658" y="1"/>
                      </a:moveTo>
                      <a:cubicBezTo>
                        <a:pt x="9707" y="5488"/>
                        <a:pt x="5601" y="10259"/>
                        <a:pt x="39" y="10914"/>
                      </a:cubicBezTo>
                      <a:lnTo>
                        <a:pt x="39" y="10914"/>
                      </a:lnTo>
                      <a:lnTo>
                        <a:pt x="10853" y="9658"/>
                      </a:lnTo>
                      <a:cubicBezTo>
                        <a:pt x="16009" y="9069"/>
                        <a:pt x="19905" y="4960"/>
                        <a:pt x="20445" y="1"/>
                      </a:cubicBezTo>
                      <a:close/>
                      <a:moveTo>
                        <a:pt x="39" y="10914"/>
                      </a:moveTo>
                      <a:lnTo>
                        <a:pt x="1" y="10919"/>
                      </a:lnTo>
                      <a:cubicBezTo>
                        <a:pt x="13" y="10917"/>
                        <a:pt x="26" y="10916"/>
                        <a:pt x="39" y="1091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" name="Google Shape;811;p42"/>
              <p:cNvGrpSpPr/>
              <p:nvPr/>
            </p:nvGrpSpPr>
            <p:grpSpPr>
              <a:xfrm>
                <a:off x="6168877" y="1600202"/>
                <a:ext cx="1670961" cy="1187819"/>
                <a:chOff x="6168877" y="1600202"/>
                <a:chExt cx="1670961" cy="1187819"/>
              </a:xfrm>
            </p:grpSpPr>
            <p:sp>
              <p:nvSpPr>
                <p:cNvPr id="812" name="Google Shape;812;p42"/>
                <p:cNvSpPr/>
                <p:nvPr/>
              </p:nvSpPr>
              <p:spPr>
                <a:xfrm>
                  <a:off x="6168877" y="1600202"/>
                  <a:ext cx="1670961" cy="1187819"/>
                </a:xfrm>
                <a:custGeom>
                  <a:rect b="b" l="l" r="r" t="t"/>
                  <a:pathLst>
                    <a:path extrusionOk="0" h="16942" w="23834">
                      <a:moveTo>
                        <a:pt x="16435" y="0"/>
                      </a:moveTo>
                      <a:lnTo>
                        <a:pt x="9052" y="5615"/>
                      </a:lnTo>
                      <a:lnTo>
                        <a:pt x="10918" y="5615"/>
                      </a:lnTo>
                      <a:lnTo>
                        <a:pt x="10918" y="6024"/>
                      </a:lnTo>
                      <a:cubicBezTo>
                        <a:pt x="10918" y="12064"/>
                        <a:pt x="6024" y="16942"/>
                        <a:pt x="1" y="16942"/>
                      </a:cubicBezTo>
                      <a:lnTo>
                        <a:pt x="10918" y="16942"/>
                      </a:lnTo>
                      <a:cubicBezTo>
                        <a:pt x="16958" y="16942"/>
                        <a:pt x="21836" y="12064"/>
                        <a:pt x="21836" y="6024"/>
                      </a:cubicBezTo>
                      <a:lnTo>
                        <a:pt x="21836" y="5615"/>
                      </a:lnTo>
                      <a:lnTo>
                        <a:pt x="23833" y="5615"/>
                      </a:lnTo>
                      <a:lnTo>
                        <a:pt x="16435" y="0"/>
                      </a:lnTo>
                      <a:close/>
                    </a:path>
                  </a:pathLst>
                </a:custGeom>
                <a:solidFill>
                  <a:srgbClr val="4D4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" name="Google Shape;813;p42"/>
                <p:cNvSpPr/>
                <p:nvPr/>
              </p:nvSpPr>
              <p:spPr>
                <a:xfrm>
                  <a:off x="6223984" y="1639184"/>
                  <a:ext cx="1353020" cy="1148838"/>
                </a:xfrm>
                <a:custGeom>
                  <a:rect b="b" l="l" r="r" t="t"/>
                  <a:pathLst>
                    <a:path extrusionOk="0" h="16386" w="19299">
                      <a:moveTo>
                        <a:pt x="16385" y="1"/>
                      </a:moveTo>
                      <a:lnTo>
                        <a:pt x="10100" y="6286"/>
                      </a:lnTo>
                      <a:cubicBezTo>
                        <a:pt x="9691" y="11671"/>
                        <a:pt x="5402" y="15960"/>
                        <a:pt x="33" y="16353"/>
                      </a:cubicBezTo>
                      <a:lnTo>
                        <a:pt x="0" y="16386"/>
                      </a:lnTo>
                      <a:lnTo>
                        <a:pt x="5140" y="16386"/>
                      </a:lnTo>
                      <a:lnTo>
                        <a:pt x="19299" y="2210"/>
                      </a:lnTo>
                      <a:lnTo>
                        <a:pt x="16385" y="1"/>
                      </a:lnTo>
                      <a:close/>
                    </a:path>
                  </a:pathLst>
                </a:custGeom>
                <a:solidFill>
                  <a:srgbClr val="68509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" name="Google Shape;814;p42"/>
                <p:cNvSpPr/>
                <p:nvPr/>
              </p:nvSpPr>
              <p:spPr>
                <a:xfrm>
                  <a:off x="6662385" y="1828552"/>
                  <a:ext cx="1061579" cy="959468"/>
                </a:xfrm>
                <a:custGeom>
                  <a:rect b="b" l="l" r="r" t="t"/>
                  <a:pathLst>
                    <a:path extrusionOk="0" h="13685" w="15142">
                      <a:moveTo>
                        <a:pt x="13684" y="1"/>
                      </a:moveTo>
                      <a:lnTo>
                        <a:pt x="0" y="13685"/>
                      </a:lnTo>
                      <a:lnTo>
                        <a:pt x="2570" y="13685"/>
                      </a:lnTo>
                      <a:lnTo>
                        <a:pt x="15141" y="1114"/>
                      </a:lnTo>
                      <a:lnTo>
                        <a:pt x="13684" y="1"/>
                      </a:lnTo>
                      <a:close/>
                    </a:path>
                  </a:pathLst>
                </a:custGeom>
                <a:solidFill>
                  <a:srgbClr val="68509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" name="Google Shape;815;p42"/>
                <p:cNvSpPr/>
                <p:nvPr/>
              </p:nvSpPr>
              <p:spPr>
                <a:xfrm>
                  <a:off x="7065171" y="1788379"/>
                  <a:ext cx="504990" cy="506201"/>
                </a:xfrm>
                <a:custGeom>
                  <a:rect b="b" l="l" r="r" t="t"/>
                  <a:pathLst>
                    <a:path extrusionOk="0" h="7220" w="7203">
                      <a:moveTo>
                        <a:pt x="3602" y="1"/>
                      </a:moveTo>
                      <a:cubicBezTo>
                        <a:pt x="1621" y="1"/>
                        <a:pt x="0" y="1621"/>
                        <a:pt x="0" y="3602"/>
                      </a:cubicBezTo>
                      <a:cubicBezTo>
                        <a:pt x="0" y="5599"/>
                        <a:pt x="1621" y="7219"/>
                        <a:pt x="3602" y="7219"/>
                      </a:cubicBezTo>
                      <a:cubicBezTo>
                        <a:pt x="5599" y="7219"/>
                        <a:pt x="7203" y="5599"/>
                        <a:pt x="7203" y="3602"/>
                      </a:cubicBezTo>
                      <a:cubicBezTo>
                        <a:pt x="7203" y="1621"/>
                        <a:pt x="5599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6" name="Google Shape;816;p42"/>
            <p:cNvGrpSpPr/>
            <p:nvPr/>
          </p:nvGrpSpPr>
          <p:grpSpPr>
            <a:xfrm>
              <a:off x="7168515" y="1899746"/>
              <a:ext cx="296932" cy="294847"/>
              <a:chOff x="-63250675" y="3744075"/>
              <a:chExt cx="320350" cy="318100"/>
            </a:xfrm>
          </p:grpSpPr>
          <p:sp>
            <p:nvSpPr>
              <p:cNvPr id="817" name="Google Shape;817;p42"/>
              <p:cNvSpPr/>
              <p:nvPr/>
            </p:nvSpPr>
            <p:spPr>
              <a:xfrm>
                <a:off x="-63126250" y="3744075"/>
                <a:ext cx="195925" cy="192875"/>
              </a:xfrm>
              <a:custGeom>
                <a:rect b="b" l="l" r="r" t="t"/>
                <a:pathLst>
                  <a:path extrusionOk="0" h="7715" w="7837">
                    <a:moveTo>
                      <a:pt x="6020" y="0"/>
                    </a:moveTo>
                    <a:cubicBezTo>
                      <a:pt x="5921" y="0"/>
                      <a:pt x="5820" y="37"/>
                      <a:pt x="5735" y="122"/>
                    </a:cubicBezTo>
                    <a:lnTo>
                      <a:pt x="4097" y="1760"/>
                    </a:lnTo>
                    <a:cubicBezTo>
                      <a:pt x="4034" y="1854"/>
                      <a:pt x="3971" y="1917"/>
                      <a:pt x="3971" y="2012"/>
                    </a:cubicBezTo>
                    <a:lnTo>
                      <a:pt x="3782" y="3304"/>
                    </a:lnTo>
                    <a:lnTo>
                      <a:pt x="1734" y="5351"/>
                    </a:lnTo>
                    <a:cubicBezTo>
                      <a:pt x="1576" y="5288"/>
                      <a:pt x="1387" y="5225"/>
                      <a:pt x="1230" y="5225"/>
                    </a:cubicBezTo>
                    <a:cubicBezTo>
                      <a:pt x="537" y="5225"/>
                      <a:pt x="1" y="5793"/>
                      <a:pt x="1" y="6486"/>
                    </a:cubicBezTo>
                    <a:cubicBezTo>
                      <a:pt x="1" y="7210"/>
                      <a:pt x="537" y="7714"/>
                      <a:pt x="1230" y="7714"/>
                    </a:cubicBezTo>
                    <a:cubicBezTo>
                      <a:pt x="1891" y="7714"/>
                      <a:pt x="2458" y="7179"/>
                      <a:pt x="2458" y="6486"/>
                    </a:cubicBezTo>
                    <a:cubicBezTo>
                      <a:pt x="2458" y="6297"/>
                      <a:pt x="2395" y="6139"/>
                      <a:pt x="2332" y="5982"/>
                    </a:cubicBezTo>
                    <a:lnTo>
                      <a:pt x="4380" y="3934"/>
                    </a:lnTo>
                    <a:lnTo>
                      <a:pt x="5672" y="3745"/>
                    </a:lnTo>
                    <a:cubicBezTo>
                      <a:pt x="5735" y="3745"/>
                      <a:pt x="5829" y="3713"/>
                      <a:pt x="5924" y="3619"/>
                    </a:cubicBezTo>
                    <a:lnTo>
                      <a:pt x="7562" y="1980"/>
                    </a:lnTo>
                    <a:cubicBezTo>
                      <a:pt x="7837" y="1706"/>
                      <a:pt x="7609" y="1254"/>
                      <a:pt x="7251" y="1254"/>
                    </a:cubicBezTo>
                    <a:cubicBezTo>
                      <a:pt x="7240" y="1254"/>
                      <a:pt x="7228" y="1255"/>
                      <a:pt x="7216" y="1256"/>
                    </a:cubicBezTo>
                    <a:lnTo>
                      <a:pt x="6302" y="1382"/>
                    </a:lnTo>
                    <a:lnTo>
                      <a:pt x="6428" y="468"/>
                    </a:lnTo>
                    <a:cubicBezTo>
                      <a:pt x="6472" y="203"/>
                      <a:pt x="6253" y="0"/>
                      <a:pt x="6020" y="0"/>
                    </a:cubicBezTo>
                    <a:close/>
                  </a:path>
                </a:pathLst>
              </a:custGeom>
              <a:solidFill>
                <a:srgbClr val="5642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42"/>
              <p:cNvSpPr/>
              <p:nvPr/>
            </p:nvSpPr>
            <p:spPr>
              <a:xfrm>
                <a:off x="-63190025" y="3814050"/>
                <a:ext cx="186675" cy="185900"/>
              </a:xfrm>
              <a:custGeom>
                <a:rect b="b" l="l" r="r" t="t"/>
                <a:pathLst>
                  <a:path extrusionOk="0" h="7436" w="7467">
                    <a:moveTo>
                      <a:pt x="3718" y="1"/>
                    </a:moveTo>
                    <a:cubicBezTo>
                      <a:pt x="1670" y="1"/>
                      <a:pt x="0" y="1670"/>
                      <a:pt x="0" y="3750"/>
                    </a:cubicBezTo>
                    <a:cubicBezTo>
                      <a:pt x="0" y="5797"/>
                      <a:pt x="1638" y="7436"/>
                      <a:pt x="3718" y="7436"/>
                    </a:cubicBezTo>
                    <a:cubicBezTo>
                      <a:pt x="5765" y="7436"/>
                      <a:pt x="7467" y="5797"/>
                      <a:pt x="7467" y="3750"/>
                    </a:cubicBezTo>
                    <a:cubicBezTo>
                      <a:pt x="7467" y="3151"/>
                      <a:pt x="7341" y="2647"/>
                      <a:pt x="7120" y="2143"/>
                    </a:cubicBezTo>
                    <a:lnTo>
                      <a:pt x="5828" y="3435"/>
                    </a:lnTo>
                    <a:cubicBezTo>
                      <a:pt x="5828" y="3498"/>
                      <a:pt x="5860" y="3624"/>
                      <a:pt x="5860" y="3718"/>
                    </a:cubicBezTo>
                    <a:cubicBezTo>
                      <a:pt x="5860" y="4852"/>
                      <a:pt x="4915" y="5797"/>
                      <a:pt x="3781" y="5797"/>
                    </a:cubicBezTo>
                    <a:cubicBezTo>
                      <a:pt x="2615" y="5797"/>
                      <a:pt x="1670" y="4852"/>
                      <a:pt x="1670" y="3718"/>
                    </a:cubicBezTo>
                    <a:cubicBezTo>
                      <a:pt x="1733" y="2552"/>
                      <a:pt x="2615" y="1607"/>
                      <a:pt x="3781" y="1607"/>
                    </a:cubicBezTo>
                    <a:cubicBezTo>
                      <a:pt x="3875" y="1607"/>
                      <a:pt x="3970" y="1607"/>
                      <a:pt x="4033" y="1670"/>
                    </a:cubicBezTo>
                    <a:lnTo>
                      <a:pt x="5356" y="347"/>
                    </a:lnTo>
                    <a:cubicBezTo>
                      <a:pt x="4883" y="127"/>
                      <a:pt x="4316" y="1"/>
                      <a:pt x="3718" y="1"/>
                    </a:cubicBezTo>
                    <a:close/>
                  </a:path>
                </a:pathLst>
              </a:custGeom>
              <a:solidFill>
                <a:srgbClr val="5642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42"/>
              <p:cNvSpPr/>
              <p:nvPr/>
            </p:nvSpPr>
            <p:spPr>
              <a:xfrm>
                <a:off x="-63250675" y="3751050"/>
                <a:ext cx="311125" cy="311125"/>
              </a:xfrm>
              <a:custGeom>
                <a:rect b="b" l="l" r="r" t="t"/>
                <a:pathLst>
                  <a:path extrusionOk="0" h="12445" w="12445">
                    <a:moveTo>
                      <a:pt x="6270" y="0"/>
                    </a:moveTo>
                    <a:cubicBezTo>
                      <a:pt x="2773" y="0"/>
                      <a:pt x="0" y="2804"/>
                      <a:pt x="0" y="6238"/>
                    </a:cubicBezTo>
                    <a:cubicBezTo>
                      <a:pt x="0" y="9641"/>
                      <a:pt x="2804" y="12445"/>
                      <a:pt x="6238" y="12445"/>
                    </a:cubicBezTo>
                    <a:cubicBezTo>
                      <a:pt x="9672" y="12445"/>
                      <a:pt x="12445" y="9641"/>
                      <a:pt x="12445" y="6238"/>
                    </a:cubicBezTo>
                    <a:cubicBezTo>
                      <a:pt x="12445" y="5325"/>
                      <a:pt x="12256" y="4411"/>
                      <a:pt x="11878" y="3592"/>
                    </a:cubicBezTo>
                    <a:lnTo>
                      <a:pt x="11563" y="3907"/>
                    </a:lnTo>
                    <a:cubicBezTo>
                      <a:pt x="11342" y="4096"/>
                      <a:pt x="11121" y="4222"/>
                      <a:pt x="10838" y="4253"/>
                    </a:cubicBezTo>
                    <a:lnTo>
                      <a:pt x="10397" y="4348"/>
                    </a:lnTo>
                    <a:cubicBezTo>
                      <a:pt x="10680" y="4915"/>
                      <a:pt x="10806" y="5545"/>
                      <a:pt x="10806" y="6238"/>
                    </a:cubicBezTo>
                    <a:cubicBezTo>
                      <a:pt x="10806" y="8759"/>
                      <a:pt x="8759" y="10743"/>
                      <a:pt x="6270" y="10743"/>
                    </a:cubicBezTo>
                    <a:cubicBezTo>
                      <a:pt x="3781" y="10743"/>
                      <a:pt x="1733" y="8696"/>
                      <a:pt x="1733" y="6238"/>
                    </a:cubicBezTo>
                    <a:cubicBezTo>
                      <a:pt x="1733" y="3718"/>
                      <a:pt x="3781" y="1670"/>
                      <a:pt x="6270" y="1670"/>
                    </a:cubicBezTo>
                    <a:cubicBezTo>
                      <a:pt x="6931" y="1670"/>
                      <a:pt x="7561" y="1796"/>
                      <a:pt x="8160" y="2048"/>
                    </a:cubicBezTo>
                    <a:lnTo>
                      <a:pt x="8254" y="1607"/>
                    </a:lnTo>
                    <a:cubicBezTo>
                      <a:pt x="8286" y="1355"/>
                      <a:pt x="8412" y="1103"/>
                      <a:pt x="8601" y="914"/>
                    </a:cubicBezTo>
                    <a:lnTo>
                      <a:pt x="8916" y="599"/>
                    </a:lnTo>
                    <a:cubicBezTo>
                      <a:pt x="8097" y="189"/>
                      <a:pt x="7215" y="0"/>
                      <a:pt x="6270" y="0"/>
                    </a:cubicBezTo>
                    <a:close/>
                  </a:path>
                </a:pathLst>
              </a:custGeom>
              <a:solidFill>
                <a:srgbClr val="5642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0" name="Google Shape;820;p42"/>
            <p:cNvSpPr txBox="1"/>
            <p:nvPr/>
          </p:nvSpPr>
          <p:spPr>
            <a:xfrm>
              <a:off x="5873431" y="2050150"/>
              <a:ext cx="917400" cy="711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5642A3"/>
                  </a:solidFill>
                  <a:latin typeface="Open Sans"/>
                  <a:ea typeface="Open Sans"/>
                  <a:cs typeface="Open Sans"/>
                  <a:sym typeface="Open Sans"/>
                </a:rPr>
                <a:t>SATURN</a:t>
              </a:r>
              <a:endParaRPr b="1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821" name="Google Shape;821;p42"/>
            <p:cNvSpPr txBox="1"/>
            <p:nvPr/>
          </p:nvSpPr>
          <p:spPr>
            <a:xfrm>
              <a:off x="4099426" y="2050150"/>
              <a:ext cx="17265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PT Sans"/>
                  <a:ea typeface="PT Sans"/>
                  <a:cs typeface="PT Sans"/>
                  <a:sym typeface="PT Sans"/>
                </a:rPr>
                <a:t>It’s a gas giant, composed mostly of hydrogen and helium</a:t>
              </a:r>
              <a:endParaRPr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endParaRPr>
            </a:p>
          </p:txBody>
        </p:sp>
      </p:grpSp>
      <p:grpSp>
        <p:nvGrpSpPr>
          <p:cNvPr id="822" name="Google Shape;822;p42"/>
          <p:cNvGrpSpPr/>
          <p:nvPr/>
        </p:nvGrpSpPr>
        <p:grpSpPr>
          <a:xfrm>
            <a:off x="3804819" y="692410"/>
            <a:ext cx="3652846" cy="1187889"/>
            <a:chOff x="3804819" y="692410"/>
            <a:chExt cx="3652846" cy="1187889"/>
          </a:xfrm>
        </p:grpSpPr>
        <p:grpSp>
          <p:nvGrpSpPr>
            <p:cNvPr id="823" name="Google Shape;823;p42"/>
            <p:cNvGrpSpPr/>
            <p:nvPr/>
          </p:nvGrpSpPr>
          <p:grpSpPr>
            <a:xfrm>
              <a:off x="3804819" y="692410"/>
              <a:ext cx="3652846" cy="1187889"/>
              <a:chOff x="3804819" y="692410"/>
              <a:chExt cx="3652846" cy="1187889"/>
            </a:xfrm>
          </p:grpSpPr>
          <p:grpSp>
            <p:nvGrpSpPr>
              <p:cNvPr id="824" name="Google Shape;824;p42"/>
              <p:cNvGrpSpPr/>
              <p:nvPr/>
            </p:nvGrpSpPr>
            <p:grpSpPr>
              <a:xfrm>
                <a:off x="3804819" y="1114756"/>
                <a:ext cx="3462297" cy="765541"/>
                <a:chOff x="3804819" y="1114756"/>
                <a:chExt cx="3462297" cy="765541"/>
              </a:xfrm>
            </p:grpSpPr>
            <p:sp>
              <p:nvSpPr>
                <p:cNvPr id="825" name="Google Shape;825;p42"/>
                <p:cNvSpPr/>
                <p:nvPr/>
              </p:nvSpPr>
              <p:spPr>
                <a:xfrm>
                  <a:off x="3804819" y="1114756"/>
                  <a:ext cx="3462297" cy="765541"/>
                </a:xfrm>
                <a:custGeom>
                  <a:rect b="b" l="l" r="r" t="t"/>
                  <a:pathLst>
                    <a:path extrusionOk="0" h="10919" w="49385">
                      <a:moveTo>
                        <a:pt x="1" y="0"/>
                      </a:moveTo>
                      <a:lnTo>
                        <a:pt x="1" y="10918"/>
                      </a:lnTo>
                      <a:lnTo>
                        <a:pt x="38467" y="10918"/>
                      </a:lnTo>
                      <a:cubicBezTo>
                        <a:pt x="44507" y="10918"/>
                        <a:pt x="49384" y="6024"/>
                        <a:pt x="4938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" name="Google Shape;826;p42"/>
                <p:cNvSpPr/>
                <p:nvPr/>
              </p:nvSpPr>
              <p:spPr>
                <a:xfrm>
                  <a:off x="5786705" y="1114756"/>
                  <a:ext cx="1433434" cy="765541"/>
                </a:xfrm>
                <a:custGeom>
                  <a:rect b="b" l="l" r="r" t="t"/>
                  <a:pathLst>
                    <a:path extrusionOk="0" h="10919" w="20446">
                      <a:moveTo>
                        <a:pt x="9658" y="0"/>
                      </a:moveTo>
                      <a:cubicBezTo>
                        <a:pt x="9708" y="5500"/>
                        <a:pt x="5583" y="10263"/>
                        <a:pt x="1" y="10918"/>
                      </a:cubicBezTo>
                      <a:lnTo>
                        <a:pt x="10853" y="9658"/>
                      </a:lnTo>
                      <a:cubicBezTo>
                        <a:pt x="16009" y="9052"/>
                        <a:pt x="19905" y="4944"/>
                        <a:pt x="2044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" name="Google Shape;827;p42"/>
              <p:cNvGrpSpPr/>
              <p:nvPr/>
            </p:nvGrpSpPr>
            <p:grpSpPr>
              <a:xfrm>
                <a:off x="5786705" y="692410"/>
                <a:ext cx="1670961" cy="1187889"/>
                <a:chOff x="5786705" y="692410"/>
                <a:chExt cx="1670961" cy="1187889"/>
              </a:xfrm>
            </p:grpSpPr>
            <p:sp>
              <p:nvSpPr>
                <p:cNvPr id="828" name="Google Shape;828;p42"/>
                <p:cNvSpPr/>
                <p:nvPr/>
              </p:nvSpPr>
              <p:spPr>
                <a:xfrm>
                  <a:off x="5786705" y="692410"/>
                  <a:ext cx="1670961" cy="1187889"/>
                </a:xfrm>
                <a:custGeom>
                  <a:rect b="b" l="l" r="r" t="t"/>
                  <a:pathLst>
                    <a:path extrusionOk="0" h="16943" w="23834">
                      <a:moveTo>
                        <a:pt x="16435" y="1"/>
                      </a:moveTo>
                      <a:lnTo>
                        <a:pt x="9053" y="5615"/>
                      </a:lnTo>
                      <a:lnTo>
                        <a:pt x="10919" y="5615"/>
                      </a:lnTo>
                      <a:lnTo>
                        <a:pt x="10919" y="6024"/>
                      </a:lnTo>
                      <a:cubicBezTo>
                        <a:pt x="10919" y="12048"/>
                        <a:pt x="6025" y="16942"/>
                        <a:pt x="1" y="16942"/>
                      </a:cubicBezTo>
                      <a:lnTo>
                        <a:pt x="10919" y="16942"/>
                      </a:lnTo>
                      <a:cubicBezTo>
                        <a:pt x="16942" y="16942"/>
                        <a:pt x="21837" y="12048"/>
                        <a:pt x="21837" y="6024"/>
                      </a:cubicBezTo>
                      <a:lnTo>
                        <a:pt x="21837" y="5615"/>
                      </a:lnTo>
                      <a:lnTo>
                        <a:pt x="23834" y="5615"/>
                      </a:lnTo>
                      <a:lnTo>
                        <a:pt x="16435" y="1"/>
                      </a:lnTo>
                      <a:close/>
                    </a:path>
                  </a:pathLst>
                </a:custGeom>
                <a:solidFill>
                  <a:srgbClr val="423A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" name="Google Shape;829;p42"/>
                <p:cNvSpPr/>
                <p:nvPr/>
              </p:nvSpPr>
              <p:spPr>
                <a:xfrm>
                  <a:off x="5836062" y="728026"/>
                  <a:ext cx="1356525" cy="1152273"/>
                </a:xfrm>
                <a:custGeom>
                  <a:rect b="b" l="l" r="r" t="t"/>
                  <a:pathLst>
                    <a:path extrusionOk="0" h="16435" w="19349">
                      <a:moveTo>
                        <a:pt x="16418" y="0"/>
                      </a:moveTo>
                      <a:lnTo>
                        <a:pt x="10182" y="6237"/>
                      </a:lnTo>
                      <a:cubicBezTo>
                        <a:pt x="9822" y="11687"/>
                        <a:pt x="5468" y="16041"/>
                        <a:pt x="17" y="16401"/>
                      </a:cubicBezTo>
                      <a:lnTo>
                        <a:pt x="1" y="16434"/>
                      </a:lnTo>
                      <a:lnTo>
                        <a:pt x="5141" y="16434"/>
                      </a:lnTo>
                      <a:lnTo>
                        <a:pt x="19348" y="2226"/>
                      </a:lnTo>
                      <a:lnTo>
                        <a:pt x="16418" y="0"/>
                      </a:lnTo>
                      <a:close/>
                    </a:path>
                  </a:pathLst>
                </a:custGeom>
                <a:solidFill>
                  <a:srgbClr val="564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" name="Google Shape;830;p42"/>
                <p:cNvSpPr/>
                <p:nvPr/>
              </p:nvSpPr>
              <p:spPr>
                <a:xfrm>
                  <a:off x="6274464" y="917325"/>
                  <a:ext cx="1063893" cy="962974"/>
                </a:xfrm>
                <a:custGeom>
                  <a:rect b="b" l="l" r="r" t="t"/>
                  <a:pathLst>
                    <a:path extrusionOk="0" h="13735" w="15175">
                      <a:moveTo>
                        <a:pt x="13717" y="1"/>
                      </a:moveTo>
                      <a:lnTo>
                        <a:pt x="1" y="13734"/>
                      </a:lnTo>
                      <a:lnTo>
                        <a:pt x="2570" y="13734"/>
                      </a:lnTo>
                      <a:lnTo>
                        <a:pt x="15174" y="1114"/>
                      </a:lnTo>
                      <a:lnTo>
                        <a:pt x="13717" y="1"/>
                      </a:lnTo>
                      <a:close/>
                    </a:path>
                  </a:pathLst>
                </a:custGeom>
                <a:solidFill>
                  <a:srgbClr val="564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" name="Google Shape;831;p42"/>
                <p:cNvSpPr/>
                <p:nvPr/>
              </p:nvSpPr>
              <p:spPr>
                <a:xfrm>
                  <a:off x="6686433" y="880657"/>
                  <a:ext cx="506182" cy="505009"/>
                </a:xfrm>
                <a:custGeom>
                  <a:rect b="b" l="l" r="r" t="t"/>
                  <a:pathLst>
                    <a:path extrusionOk="0" h="7203" w="7220">
                      <a:moveTo>
                        <a:pt x="3602" y="0"/>
                      </a:moveTo>
                      <a:cubicBezTo>
                        <a:pt x="1621" y="0"/>
                        <a:pt x="1" y="1604"/>
                        <a:pt x="1" y="3601"/>
                      </a:cubicBezTo>
                      <a:cubicBezTo>
                        <a:pt x="1" y="5598"/>
                        <a:pt x="1621" y="7202"/>
                        <a:pt x="3602" y="7202"/>
                      </a:cubicBezTo>
                      <a:cubicBezTo>
                        <a:pt x="5599" y="7202"/>
                        <a:pt x="7219" y="5598"/>
                        <a:pt x="7219" y="3601"/>
                      </a:cubicBezTo>
                      <a:cubicBezTo>
                        <a:pt x="7219" y="1604"/>
                        <a:pt x="5599" y="0"/>
                        <a:pt x="36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832" name="Google Shape;832;p42"/>
            <p:cNvSpPr/>
            <p:nvPr/>
          </p:nvSpPr>
          <p:spPr>
            <a:xfrm>
              <a:off x="6790821" y="1001327"/>
              <a:ext cx="294221" cy="292761"/>
            </a:xfrm>
            <a:custGeom>
              <a:rect b="b" l="l" r="r" t="t"/>
              <a:pathLst>
                <a:path extrusionOk="0" h="12634" w="12697">
                  <a:moveTo>
                    <a:pt x="11437" y="819"/>
                  </a:moveTo>
                  <a:cubicBezTo>
                    <a:pt x="11657" y="819"/>
                    <a:pt x="11815" y="1040"/>
                    <a:pt x="11815" y="1260"/>
                  </a:cubicBezTo>
                  <a:cubicBezTo>
                    <a:pt x="11815" y="1512"/>
                    <a:pt x="11657" y="1670"/>
                    <a:pt x="11437" y="1670"/>
                  </a:cubicBezTo>
                  <a:lnTo>
                    <a:pt x="1229" y="1670"/>
                  </a:lnTo>
                  <a:cubicBezTo>
                    <a:pt x="1009" y="1670"/>
                    <a:pt x="788" y="1449"/>
                    <a:pt x="788" y="1260"/>
                  </a:cubicBezTo>
                  <a:cubicBezTo>
                    <a:pt x="788" y="1071"/>
                    <a:pt x="1009" y="819"/>
                    <a:pt x="1229" y="819"/>
                  </a:cubicBezTo>
                  <a:close/>
                  <a:moveTo>
                    <a:pt x="8790" y="3277"/>
                  </a:moveTo>
                  <a:cubicBezTo>
                    <a:pt x="9042" y="3277"/>
                    <a:pt x="9200" y="3466"/>
                    <a:pt x="9200" y="3655"/>
                  </a:cubicBezTo>
                  <a:lnTo>
                    <a:pt x="9200" y="5356"/>
                  </a:lnTo>
                  <a:lnTo>
                    <a:pt x="9232" y="5356"/>
                  </a:lnTo>
                  <a:cubicBezTo>
                    <a:pt x="9232" y="5608"/>
                    <a:pt x="9042" y="5765"/>
                    <a:pt x="8822" y="5765"/>
                  </a:cubicBezTo>
                  <a:cubicBezTo>
                    <a:pt x="8633" y="5765"/>
                    <a:pt x="8412" y="5545"/>
                    <a:pt x="8412" y="5356"/>
                  </a:cubicBezTo>
                  <a:lnTo>
                    <a:pt x="8412" y="4694"/>
                  </a:lnTo>
                  <a:lnTo>
                    <a:pt x="6617" y="6459"/>
                  </a:lnTo>
                  <a:cubicBezTo>
                    <a:pt x="6538" y="6537"/>
                    <a:pt x="6435" y="6577"/>
                    <a:pt x="6333" y="6577"/>
                  </a:cubicBezTo>
                  <a:cubicBezTo>
                    <a:pt x="6231" y="6577"/>
                    <a:pt x="6128" y="6537"/>
                    <a:pt x="6050" y="6459"/>
                  </a:cubicBezTo>
                  <a:lnTo>
                    <a:pt x="5482" y="5923"/>
                  </a:lnTo>
                  <a:lnTo>
                    <a:pt x="4096" y="7278"/>
                  </a:lnTo>
                  <a:cubicBezTo>
                    <a:pt x="4033" y="7356"/>
                    <a:pt x="3931" y="7396"/>
                    <a:pt x="3824" y="7396"/>
                  </a:cubicBezTo>
                  <a:cubicBezTo>
                    <a:pt x="3718" y="7396"/>
                    <a:pt x="3608" y="7356"/>
                    <a:pt x="3529" y="7278"/>
                  </a:cubicBezTo>
                  <a:cubicBezTo>
                    <a:pt x="3372" y="7120"/>
                    <a:pt x="3372" y="6868"/>
                    <a:pt x="3529" y="6711"/>
                  </a:cubicBezTo>
                  <a:lnTo>
                    <a:pt x="5167" y="5041"/>
                  </a:lnTo>
                  <a:cubicBezTo>
                    <a:pt x="5246" y="4962"/>
                    <a:pt x="5356" y="4923"/>
                    <a:pt x="5467" y="4923"/>
                  </a:cubicBezTo>
                  <a:cubicBezTo>
                    <a:pt x="5577" y="4923"/>
                    <a:pt x="5687" y="4962"/>
                    <a:pt x="5766" y="5041"/>
                  </a:cubicBezTo>
                  <a:lnTo>
                    <a:pt x="6302" y="5608"/>
                  </a:lnTo>
                  <a:lnTo>
                    <a:pt x="7814" y="4096"/>
                  </a:lnTo>
                  <a:lnTo>
                    <a:pt x="7152" y="4096"/>
                  </a:lnTo>
                  <a:cubicBezTo>
                    <a:pt x="6900" y="4096"/>
                    <a:pt x="6743" y="3907"/>
                    <a:pt x="6743" y="3655"/>
                  </a:cubicBezTo>
                  <a:cubicBezTo>
                    <a:pt x="6743" y="3434"/>
                    <a:pt x="6932" y="3277"/>
                    <a:pt x="7152" y="3277"/>
                  </a:cubicBezTo>
                  <a:close/>
                  <a:moveTo>
                    <a:pt x="6302" y="11058"/>
                  </a:moveTo>
                  <a:cubicBezTo>
                    <a:pt x="6554" y="11058"/>
                    <a:pt x="6743" y="11279"/>
                    <a:pt x="6743" y="11468"/>
                  </a:cubicBezTo>
                  <a:cubicBezTo>
                    <a:pt x="6743" y="11657"/>
                    <a:pt x="6554" y="11846"/>
                    <a:pt x="6302" y="11846"/>
                  </a:cubicBezTo>
                  <a:cubicBezTo>
                    <a:pt x="6081" y="11846"/>
                    <a:pt x="5924" y="11657"/>
                    <a:pt x="5924" y="11468"/>
                  </a:cubicBezTo>
                  <a:cubicBezTo>
                    <a:pt x="5924" y="11279"/>
                    <a:pt x="6113" y="11058"/>
                    <a:pt x="6302" y="11058"/>
                  </a:cubicBezTo>
                  <a:close/>
                  <a:moveTo>
                    <a:pt x="1229" y="0"/>
                  </a:moveTo>
                  <a:cubicBezTo>
                    <a:pt x="568" y="0"/>
                    <a:pt x="1" y="536"/>
                    <a:pt x="1" y="1229"/>
                  </a:cubicBezTo>
                  <a:cubicBezTo>
                    <a:pt x="1" y="1764"/>
                    <a:pt x="379" y="2205"/>
                    <a:pt x="851" y="2394"/>
                  </a:cubicBezTo>
                  <a:lnTo>
                    <a:pt x="851" y="8254"/>
                  </a:lnTo>
                  <a:lnTo>
                    <a:pt x="442" y="8254"/>
                  </a:lnTo>
                  <a:cubicBezTo>
                    <a:pt x="221" y="8254"/>
                    <a:pt x="64" y="8475"/>
                    <a:pt x="64" y="8664"/>
                  </a:cubicBezTo>
                  <a:cubicBezTo>
                    <a:pt x="64" y="8916"/>
                    <a:pt x="253" y="9042"/>
                    <a:pt x="442" y="9042"/>
                  </a:cubicBezTo>
                  <a:lnTo>
                    <a:pt x="5955" y="9042"/>
                  </a:lnTo>
                  <a:lnTo>
                    <a:pt x="5955" y="10239"/>
                  </a:lnTo>
                  <a:cubicBezTo>
                    <a:pt x="5482" y="10397"/>
                    <a:pt x="5136" y="10869"/>
                    <a:pt x="5136" y="11405"/>
                  </a:cubicBezTo>
                  <a:cubicBezTo>
                    <a:pt x="5136" y="12098"/>
                    <a:pt x="5671" y="12633"/>
                    <a:pt x="6365" y="12633"/>
                  </a:cubicBezTo>
                  <a:cubicBezTo>
                    <a:pt x="7026" y="12633"/>
                    <a:pt x="7625" y="12098"/>
                    <a:pt x="7625" y="11405"/>
                  </a:cubicBezTo>
                  <a:cubicBezTo>
                    <a:pt x="7625" y="10869"/>
                    <a:pt x="7247" y="10428"/>
                    <a:pt x="6774" y="10239"/>
                  </a:cubicBezTo>
                  <a:lnTo>
                    <a:pt x="6774" y="9042"/>
                  </a:lnTo>
                  <a:lnTo>
                    <a:pt x="12288" y="9042"/>
                  </a:lnTo>
                  <a:cubicBezTo>
                    <a:pt x="12540" y="9042"/>
                    <a:pt x="12697" y="8853"/>
                    <a:pt x="12697" y="8664"/>
                  </a:cubicBezTo>
                  <a:cubicBezTo>
                    <a:pt x="12666" y="8443"/>
                    <a:pt x="12508" y="8254"/>
                    <a:pt x="12256" y="8254"/>
                  </a:cubicBezTo>
                  <a:lnTo>
                    <a:pt x="11815" y="8254"/>
                  </a:lnTo>
                  <a:lnTo>
                    <a:pt x="11815" y="2394"/>
                  </a:lnTo>
                  <a:cubicBezTo>
                    <a:pt x="12288" y="2237"/>
                    <a:pt x="12666" y="1764"/>
                    <a:pt x="12666" y="1229"/>
                  </a:cubicBezTo>
                  <a:cubicBezTo>
                    <a:pt x="12666" y="567"/>
                    <a:pt x="12098" y="0"/>
                    <a:pt x="11437" y="0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D43A3"/>
                </a:solidFill>
              </a:endParaRPr>
            </a:p>
          </p:txBody>
        </p:sp>
        <p:sp>
          <p:nvSpPr>
            <p:cNvPr id="833" name="Google Shape;833;p42"/>
            <p:cNvSpPr txBox="1"/>
            <p:nvPr/>
          </p:nvSpPr>
          <p:spPr>
            <a:xfrm>
              <a:off x="3927125" y="1114400"/>
              <a:ext cx="1524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PT Sans"/>
                  <a:ea typeface="PT Sans"/>
                  <a:cs typeface="PT Sans"/>
                  <a:sym typeface="PT Sans"/>
                </a:rPr>
                <a:t>Neptune is the farthest planet from the Sun</a:t>
              </a:r>
              <a:endParaRPr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endParaRPr>
            </a:p>
          </p:txBody>
        </p:sp>
        <p:sp>
          <p:nvSpPr>
            <p:cNvPr id="834" name="Google Shape;834;p42"/>
            <p:cNvSpPr txBox="1"/>
            <p:nvPr/>
          </p:nvSpPr>
          <p:spPr>
            <a:xfrm>
              <a:off x="5435925" y="1114400"/>
              <a:ext cx="10638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423A9C"/>
                  </a:solidFill>
                  <a:latin typeface="Open Sans"/>
                  <a:ea typeface="Open Sans"/>
                  <a:cs typeface="Open Sans"/>
                  <a:sym typeface="Open Sans"/>
                </a:rPr>
                <a:t>NEPTUNE</a:t>
              </a:r>
              <a:endParaRPr b="1">
                <a:solidFill>
                  <a:srgbClr val="423A9C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grpSp>
        <p:nvGrpSpPr>
          <p:cNvPr id="835" name="Google Shape;835;p42"/>
          <p:cNvGrpSpPr/>
          <p:nvPr/>
        </p:nvGrpSpPr>
        <p:grpSpPr>
          <a:xfrm>
            <a:off x="3804819" y="2509116"/>
            <a:ext cx="4417121" cy="1188384"/>
            <a:chOff x="3804819" y="2509116"/>
            <a:chExt cx="4417121" cy="1188384"/>
          </a:xfrm>
        </p:grpSpPr>
        <p:grpSp>
          <p:nvGrpSpPr>
            <p:cNvPr id="836" name="Google Shape;836;p42"/>
            <p:cNvGrpSpPr/>
            <p:nvPr/>
          </p:nvGrpSpPr>
          <p:grpSpPr>
            <a:xfrm>
              <a:off x="3804819" y="2509116"/>
              <a:ext cx="4417121" cy="1187819"/>
              <a:chOff x="3804819" y="2509116"/>
              <a:chExt cx="4417121" cy="1187819"/>
            </a:xfrm>
          </p:grpSpPr>
          <p:grpSp>
            <p:nvGrpSpPr>
              <p:cNvPr id="837" name="Google Shape;837;p42"/>
              <p:cNvGrpSpPr/>
              <p:nvPr/>
            </p:nvGrpSpPr>
            <p:grpSpPr>
              <a:xfrm>
                <a:off x="3804819" y="2931392"/>
                <a:ext cx="4208179" cy="765541"/>
                <a:chOff x="3804819" y="2931392"/>
                <a:chExt cx="4208179" cy="765541"/>
              </a:xfrm>
            </p:grpSpPr>
            <p:sp>
              <p:nvSpPr>
                <p:cNvPr id="838" name="Google Shape;838;p42"/>
                <p:cNvSpPr/>
                <p:nvPr/>
              </p:nvSpPr>
              <p:spPr>
                <a:xfrm>
                  <a:off x="3804819" y="2931392"/>
                  <a:ext cx="4208179" cy="765541"/>
                </a:xfrm>
                <a:custGeom>
                  <a:rect b="b" l="l" r="r" t="t"/>
                  <a:pathLst>
                    <a:path extrusionOk="0" h="10919" w="60024">
                      <a:moveTo>
                        <a:pt x="1" y="1"/>
                      </a:moveTo>
                      <a:lnTo>
                        <a:pt x="1" y="10918"/>
                      </a:lnTo>
                      <a:lnTo>
                        <a:pt x="49090" y="10918"/>
                      </a:lnTo>
                      <a:cubicBezTo>
                        <a:pt x="55130" y="10918"/>
                        <a:pt x="60024" y="6024"/>
                        <a:pt x="600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" name="Google Shape;839;p42"/>
                <p:cNvSpPr/>
                <p:nvPr/>
              </p:nvSpPr>
              <p:spPr>
                <a:xfrm>
                  <a:off x="6551050" y="2931392"/>
                  <a:ext cx="1433364" cy="765541"/>
                </a:xfrm>
                <a:custGeom>
                  <a:rect b="b" l="l" r="r" t="t"/>
                  <a:pathLst>
                    <a:path extrusionOk="0" h="10919" w="20445">
                      <a:moveTo>
                        <a:pt x="9658" y="1"/>
                      </a:moveTo>
                      <a:cubicBezTo>
                        <a:pt x="9707" y="5501"/>
                        <a:pt x="5582" y="10264"/>
                        <a:pt x="0" y="10918"/>
                      </a:cubicBezTo>
                      <a:lnTo>
                        <a:pt x="10853" y="9658"/>
                      </a:lnTo>
                      <a:cubicBezTo>
                        <a:pt x="16009" y="9052"/>
                        <a:pt x="19904" y="4944"/>
                        <a:pt x="20445" y="1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" name="Google Shape;840;p42"/>
              <p:cNvGrpSpPr/>
              <p:nvPr/>
            </p:nvGrpSpPr>
            <p:grpSpPr>
              <a:xfrm>
                <a:off x="6551050" y="2509116"/>
                <a:ext cx="1670890" cy="1187819"/>
                <a:chOff x="6551050" y="2509116"/>
                <a:chExt cx="1670890" cy="1187819"/>
              </a:xfrm>
            </p:grpSpPr>
            <p:sp>
              <p:nvSpPr>
                <p:cNvPr id="841" name="Google Shape;841;p42"/>
                <p:cNvSpPr/>
                <p:nvPr/>
              </p:nvSpPr>
              <p:spPr>
                <a:xfrm>
                  <a:off x="6551050" y="2509116"/>
                  <a:ext cx="1670890" cy="1187819"/>
                </a:xfrm>
                <a:custGeom>
                  <a:rect b="b" l="l" r="r" t="t"/>
                  <a:pathLst>
                    <a:path extrusionOk="0" h="16942" w="23833">
                      <a:moveTo>
                        <a:pt x="16451" y="0"/>
                      </a:moveTo>
                      <a:lnTo>
                        <a:pt x="9052" y="5614"/>
                      </a:lnTo>
                      <a:lnTo>
                        <a:pt x="10918" y="5614"/>
                      </a:lnTo>
                      <a:lnTo>
                        <a:pt x="10918" y="6024"/>
                      </a:lnTo>
                      <a:cubicBezTo>
                        <a:pt x="10918" y="12047"/>
                        <a:pt x="6024" y="16941"/>
                        <a:pt x="0" y="16941"/>
                      </a:cubicBezTo>
                      <a:lnTo>
                        <a:pt x="10918" y="16941"/>
                      </a:lnTo>
                      <a:cubicBezTo>
                        <a:pt x="16958" y="16941"/>
                        <a:pt x="21836" y="12047"/>
                        <a:pt x="21836" y="6024"/>
                      </a:cubicBezTo>
                      <a:lnTo>
                        <a:pt x="21836" y="5614"/>
                      </a:lnTo>
                      <a:lnTo>
                        <a:pt x="23833" y="5614"/>
                      </a:lnTo>
                      <a:lnTo>
                        <a:pt x="16451" y="0"/>
                      </a:lnTo>
                      <a:close/>
                    </a:path>
                  </a:pathLst>
                </a:custGeom>
                <a:solidFill>
                  <a:srgbClr val="7D245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" name="Google Shape;842;p42"/>
                <p:cNvSpPr/>
                <p:nvPr/>
              </p:nvSpPr>
              <p:spPr>
                <a:xfrm>
                  <a:off x="6611836" y="2550411"/>
                  <a:ext cx="1350776" cy="1146524"/>
                </a:xfrm>
                <a:custGeom>
                  <a:rect b="b" l="l" r="r" t="t"/>
                  <a:pathLst>
                    <a:path extrusionOk="0" h="16353" w="19267">
                      <a:moveTo>
                        <a:pt x="16353" y="0"/>
                      </a:moveTo>
                      <a:lnTo>
                        <a:pt x="10002" y="6335"/>
                      </a:lnTo>
                      <a:cubicBezTo>
                        <a:pt x="9577" y="11638"/>
                        <a:pt x="5337" y="15878"/>
                        <a:pt x="34" y="16303"/>
                      </a:cubicBezTo>
                      <a:lnTo>
                        <a:pt x="1" y="16352"/>
                      </a:lnTo>
                      <a:lnTo>
                        <a:pt x="5141" y="16352"/>
                      </a:lnTo>
                      <a:lnTo>
                        <a:pt x="19267" y="2210"/>
                      </a:lnTo>
                      <a:lnTo>
                        <a:pt x="16353" y="0"/>
                      </a:lnTo>
                      <a:close/>
                    </a:path>
                  </a:pathLst>
                </a:custGeom>
                <a:solidFill>
                  <a:srgbClr val="992C7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" name="Google Shape;843;p42"/>
                <p:cNvSpPr/>
                <p:nvPr/>
              </p:nvSpPr>
              <p:spPr>
                <a:xfrm>
                  <a:off x="7050237" y="2738588"/>
                  <a:ext cx="1059266" cy="958346"/>
                </a:xfrm>
                <a:custGeom>
                  <a:rect b="b" l="l" r="r" t="t"/>
                  <a:pathLst>
                    <a:path extrusionOk="0" h="13669" w="15109">
                      <a:moveTo>
                        <a:pt x="13652" y="1"/>
                      </a:moveTo>
                      <a:lnTo>
                        <a:pt x="1" y="13668"/>
                      </a:lnTo>
                      <a:lnTo>
                        <a:pt x="2571" y="13668"/>
                      </a:lnTo>
                      <a:lnTo>
                        <a:pt x="15109" y="1114"/>
                      </a:lnTo>
                      <a:lnTo>
                        <a:pt x="13652" y="1"/>
                      </a:lnTo>
                      <a:close/>
                    </a:path>
                  </a:pathLst>
                </a:custGeom>
                <a:solidFill>
                  <a:srgbClr val="992C7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" name="Google Shape;844;p42"/>
                <p:cNvSpPr/>
                <p:nvPr/>
              </p:nvSpPr>
              <p:spPr>
                <a:xfrm>
                  <a:off x="7443908" y="2697293"/>
                  <a:ext cx="504990" cy="505009"/>
                </a:xfrm>
                <a:custGeom>
                  <a:rect b="b" l="l" r="r" t="t"/>
                  <a:pathLst>
                    <a:path extrusionOk="0" h="7203" w="7203">
                      <a:moveTo>
                        <a:pt x="3601" y="0"/>
                      </a:moveTo>
                      <a:cubicBezTo>
                        <a:pt x="1604" y="0"/>
                        <a:pt x="0" y="1605"/>
                        <a:pt x="0" y="3602"/>
                      </a:cubicBezTo>
                      <a:cubicBezTo>
                        <a:pt x="0" y="5582"/>
                        <a:pt x="1604" y="7203"/>
                        <a:pt x="3601" y="7203"/>
                      </a:cubicBezTo>
                      <a:cubicBezTo>
                        <a:pt x="5598" y="7203"/>
                        <a:pt x="7202" y="5582"/>
                        <a:pt x="7202" y="3602"/>
                      </a:cubicBezTo>
                      <a:cubicBezTo>
                        <a:pt x="7202" y="1605"/>
                        <a:pt x="5598" y="0"/>
                        <a:pt x="36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845" name="Google Shape;845;p42"/>
            <p:cNvSpPr/>
            <p:nvPr/>
          </p:nvSpPr>
          <p:spPr>
            <a:xfrm>
              <a:off x="7550139" y="2807961"/>
              <a:ext cx="295681" cy="295704"/>
            </a:xfrm>
            <a:custGeom>
              <a:rect b="b" l="l" r="r" t="t"/>
              <a:pathLst>
                <a:path extrusionOk="0" h="12761" w="12760">
                  <a:moveTo>
                    <a:pt x="6427" y="3592"/>
                  </a:moveTo>
                  <a:cubicBezTo>
                    <a:pt x="7939" y="3592"/>
                    <a:pt x="9168" y="4821"/>
                    <a:pt x="9168" y="6365"/>
                  </a:cubicBezTo>
                  <a:cubicBezTo>
                    <a:pt x="9168" y="7846"/>
                    <a:pt x="7908" y="9106"/>
                    <a:pt x="6427" y="9106"/>
                  </a:cubicBezTo>
                  <a:cubicBezTo>
                    <a:pt x="4883" y="9106"/>
                    <a:pt x="3655" y="7877"/>
                    <a:pt x="3655" y="6365"/>
                  </a:cubicBezTo>
                  <a:cubicBezTo>
                    <a:pt x="3655" y="4821"/>
                    <a:pt x="4883" y="3592"/>
                    <a:pt x="6427" y="3592"/>
                  </a:cubicBez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52"/>
                  </a:cubicBezTo>
                  <a:lnTo>
                    <a:pt x="5009" y="1576"/>
                  </a:lnTo>
                  <a:cubicBezTo>
                    <a:pt x="4631" y="1702"/>
                    <a:pt x="4285" y="1828"/>
                    <a:pt x="3970" y="2017"/>
                  </a:cubicBezTo>
                  <a:lnTo>
                    <a:pt x="3466" y="1513"/>
                  </a:lnTo>
                  <a:cubicBezTo>
                    <a:pt x="3308" y="1356"/>
                    <a:pt x="3088" y="1277"/>
                    <a:pt x="2867" y="1277"/>
                  </a:cubicBezTo>
                  <a:cubicBezTo>
                    <a:pt x="2647" y="1277"/>
                    <a:pt x="2426" y="1356"/>
                    <a:pt x="2269" y="1513"/>
                  </a:cubicBezTo>
                  <a:lnTo>
                    <a:pt x="1481" y="2301"/>
                  </a:lnTo>
                  <a:cubicBezTo>
                    <a:pt x="1166" y="2616"/>
                    <a:pt x="1166" y="3151"/>
                    <a:pt x="1481" y="3466"/>
                  </a:cubicBezTo>
                  <a:lnTo>
                    <a:pt x="2017" y="4002"/>
                  </a:lnTo>
                  <a:cubicBezTo>
                    <a:pt x="1796" y="4317"/>
                    <a:pt x="1701" y="4664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7"/>
                    <a:pt x="0" y="5829"/>
                  </a:cubicBezTo>
                  <a:lnTo>
                    <a:pt x="0" y="6932"/>
                  </a:lnTo>
                  <a:cubicBezTo>
                    <a:pt x="0" y="7405"/>
                    <a:pt x="347" y="7783"/>
                    <a:pt x="819" y="7783"/>
                  </a:cubicBezTo>
                  <a:lnTo>
                    <a:pt x="1575" y="7783"/>
                  </a:lnTo>
                  <a:cubicBezTo>
                    <a:pt x="1701" y="8129"/>
                    <a:pt x="1796" y="8476"/>
                    <a:pt x="2017" y="8791"/>
                  </a:cubicBezTo>
                  <a:lnTo>
                    <a:pt x="1481" y="9295"/>
                  </a:lnTo>
                  <a:cubicBezTo>
                    <a:pt x="1166" y="9610"/>
                    <a:pt x="1166" y="10177"/>
                    <a:pt x="1481" y="10492"/>
                  </a:cubicBezTo>
                  <a:lnTo>
                    <a:pt x="2269" y="11280"/>
                  </a:lnTo>
                  <a:cubicBezTo>
                    <a:pt x="2426" y="11437"/>
                    <a:pt x="2647" y="11516"/>
                    <a:pt x="2867" y="11516"/>
                  </a:cubicBezTo>
                  <a:cubicBezTo>
                    <a:pt x="3088" y="11516"/>
                    <a:pt x="3308" y="11437"/>
                    <a:pt x="3466" y="11280"/>
                  </a:cubicBezTo>
                  <a:lnTo>
                    <a:pt x="3970" y="10776"/>
                  </a:lnTo>
                  <a:cubicBezTo>
                    <a:pt x="4285" y="10965"/>
                    <a:pt x="4631" y="11091"/>
                    <a:pt x="5009" y="11185"/>
                  </a:cubicBezTo>
                  <a:lnTo>
                    <a:pt x="5009" y="11941"/>
                  </a:lnTo>
                  <a:cubicBezTo>
                    <a:pt x="5009" y="12414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414"/>
                    <a:pt x="7750" y="11941"/>
                  </a:cubicBezTo>
                  <a:lnTo>
                    <a:pt x="7750" y="11185"/>
                  </a:lnTo>
                  <a:cubicBezTo>
                    <a:pt x="8097" y="11091"/>
                    <a:pt x="8475" y="10965"/>
                    <a:pt x="8790" y="10776"/>
                  </a:cubicBezTo>
                  <a:lnTo>
                    <a:pt x="9294" y="11280"/>
                  </a:lnTo>
                  <a:cubicBezTo>
                    <a:pt x="9452" y="11437"/>
                    <a:pt x="9664" y="11516"/>
                    <a:pt x="9877" y="11516"/>
                  </a:cubicBezTo>
                  <a:cubicBezTo>
                    <a:pt x="10090" y="11516"/>
                    <a:pt x="10302" y="11437"/>
                    <a:pt x="10460" y="11280"/>
                  </a:cubicBezTo>
                  <a:lnTo>
                    <a:pt x="11247" y="10492"/>
                  </a:lnTo>
                  <a:cubicBezTo>
                    <a:pt x="11563" y="10177"/>
                    <a:pt x="11563" y="9610"/>
                    <a:pt x="11247" y="9295"/>
                  </a:cubicBezTo>
                  <a:lnTo>
                    <a:pt x="10743" y="8791"/>
                  </a:lnTo>
                  <a:cubicBezTo>
                    <a:pt x="10932" y="8476"/>
                    <a:pt x="11058" y="8129"/>
                    <a:pt x="11184" y="7783"/>
                  </a:cubicBezTo>
                  <a:lnTo>
                    <a:pt x="11941" y="7783"/>
                  </a:lnTo>
                  <a:cubicBezTo>
                    <a:pt x="12413" y="7783"/>
                    <a:pt x="12760" y="7405"/>
                    <a:pt x="12760" y="6932"/>
                  </a:cubicBezTo>
                  <a:lnTo>
                    <a:pt x="12760" y="5829"/>
                  </a:lnTo>
                  <a:cubicBezTo>
                    <a:pt x="12760" y="5325"/>
                    <a:pt x="12350" y="4979"/>
                    <a:pt x="11941" y="4979"/>
                  </a:cubicBezTo>
                  <a:lnTo>
                    <a:pt x="11184" y="4979"/>
                  </a:lnTo>
                  <a:cubicBezTo>
                    <a:pt x="11058" y="4632"/>
                    <a:pt x="10932" y="4254"/>
                    <a:pt x="10743" y="3939"/>
                  </a:cubicBezTo>
                  <a:lnTo>
                    <a:pt x="11247" y="3435"/>
                  </a:lnTo>
                  <a:cubicBezTo>
                    <a:pt x="11563" y="3120"/>
                    <a:pt x="11563" y="2553"/>
                    <a:pt x="11247" y="2238"/>
                  </a:cubicBezTo>
                  <a:lnTo>
                    <a:pt x="10460" y="1450"/>
                  </a:lnTo>
                  <a:cubicBezTo>
                    <a:pt x="10302" y="1293"/>
                    <a:pt x="10090" y="1214"/>
                    <a:pt x="9877" y="1214"/>
                  </a:cubicBezTo>
                  <a:cubicBezTo>
                    <a:pt x="9664" y="1214"/>
                    <a:pt x="9452" y="1293"/>
                    <a:pt x="9294" y="1450"/>
                  </a:cubicBezTo>
                  <a:lnTo>
                    <a:pt x="8790" y="1986"/>
                  </a:lnTo>
                  <a:cubicBezTo>
                    <a:pt x="8475" y="1765"/>
                    <a:pt x="8097" y="1671"/>
                    <a:pt x="7750" y="1545"/>
                  </a:cubicBezTo>
                  <a:lnTo>
                    <a:pt x="7750" y="852"/>
                  </a:lnTo>
                  <a:cubicBezTo>
                    <a:pt x="7750" y="379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2"/>
            <p:cNvSpPr txBox="1"/>
            <p:nvPr/>
          </p:nvSpPr>
          <p:spPr>
            <a:xfrm>
              <a:off x="3977956" y="2939700"/>
              <a:ext cx="2295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PT Sans"/>
                  <a:ea typeface="PT Sans"/>
                  <a:cs typeface="PT Sans"/>
                  <a:sym typeface="PT Sans"/>
                </a:rPr>
                <a:t>Despite being red, Mars is a cold place, not hot. The planet is full of iron oxide dust</a:t>
              </a:r>
              <a:endParaRPr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endParaRPr>
            </a:p>
          </p:txBody>
        </p:sp>
        <p:sp>
          <p:nvSpPr>
            <p:cNvPr id="847" name="Google Shape;847;p42"/>
            <p:cNvSpPr txBox="1"/>
            <p:nvPr/>
          </p:nvSpPr>
          <p:spPr>
            <a:xfrm>
              <a:off x="6349681" y="2939700"/>
              <a:ext cx="8670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b="1" lang="es">
                  <a:solidFill>
                    <a:srgbClr val="7D245C"/>
                  </a:solidFill>
                  <a:latin typeface="Open Sans"/>
                  <a:ea typeface="Open Sans"/>
                  <a:cs typeface="Open Sans"/>
                  <a:sym typeface="Open Sans"/>
                </a:rPr>
                <a:t>MARS</a:t>
              </a:r>
              <a:br>
                <a:rPr b="1" lang="es">
                  <a:solidFill>
                    <a:srgbClr val="7D245C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</a:br>
              <a:endParaRPr b="1">
                <a:solidFill>
                  <a:srgbClr val="7D245C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</p:grpSp>
      <p:grpSp>
        <p:nvGrpSpPr>
          <p:cNvPr id="848" name="Google Shape;848;p42"/>
          <p:cNvGrpSpPr/>
          <p:nvPr/>
        </p:nvGrpSpPr>
        <p:grpSpPr>
          <a:xfrm>
            <a:off x="3804819" y="3416838"/>
            <a:ext cx="4799294" cy="1187819"/>
            <a:chOff x="3804819" y="3416838"/>
            <a:chExt cx="4799294" cy="1187819"/>
          </a:xfrm>
        </p:grpSpPr>
        <p:grpSp>
          <p:nvGrpSpPr>
            <p:cNvPr id="849" name="Google Shape;849;p42"/>
            <p:cNvGrpSpPr/>
            <p:nvPr/>
          </p:nvGrpSpPr>
          <p:grpSpPr>
            <a:xfrm>
              <a:off x="3804819" y="3416838"/>
              <a:ext cx="4799294" cy="1187819"/>
              <a:chOff x="3804819" y="3416838"/>
              <a:chExt cx="4799294" cy="1187819"/>
            </a:xfrm>
          </p:grpSpPr>
          <p:grpSp>
            <p:nvGrpSpPr>
              <p:cNvPr id="850" name="Google Shape;850;p42"/>
              <p:cNvGrpSpPr/>
              <p:nvPr/>
            </p:nvGrpSpPr>
            <p:grpSpPr>
              <a:xfrm>
                <a:off x="3804819" y="3839184"/>
                <a:ext cx="4604080" cy="765471"/>
                <a:chOff x="3804819" y="3839184"/>
                <a:chExt cx="4604080" cy="765471"/>
              </a:xfrm>
            </p:grpSpPr>
            <p:sp>
              <p:nvSpPr>
                <p:cNvPr id="851" name="Google Shape;851;p42"/>
                <p:cNvSpPr/>
                <p:nvPr/>
              </p:nvSpPr>
              <p:spPr>
                <a:xfrm>
                  <a:off x="3804819" y="3839184"/>
                  <a:ext cx="4604080" cy="765471"/>
                </a:xfrm>
                <a:custGeom>
                  <a:rect b="b" l="l" r="r" t="t"/>
                  <a:pathLst>
                    <a:path extrusionOk="0" h="10918" w="65671">
                      <a:moveTo>
                        <a:pt x="1" y="0"/>
                      </a:moveTo>
                      <a:lnTo>
                        <a:pt x="1" y="10918"/>
                      </a:lnTo>
                      <a:lnTo>
                        <a:pt x="54753" y="10918"/>
                      </a:lnTo>
                      <a:cubicBezTo>
                        <a:pt x="60777" y="10918"/>
                        <a:pt x="65671" y="6024"/>
                        <a:pt x="6567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" name="Google Shape;852;p42"/>
                <p:cNvSpPr/>
                <p:nvPr/>
              </p:nvSpPr>
              <p:spPr>
                <a:xfrm>
                  <a:off x="6933223" y="3839184"/>
                  <a:ext cx="1433364" cy="765471"/>
                </a:xfrm>
                <a:custGeom>
                  <a:rect b="b" l="l" r="r" t="t"/>
                  <a:pathLst>
                    <a:path extrusionOk="0" h="10918" w="20445">
                      <a:moveTo>
                        <a:pt x="9658" y="0"/>
                      </a:moveTo>
                      <a:cubicBezTo>
                        <a:pt x="9707" y="5488"/>
                        <a:pt x="5600" y="10258"/>
                        <a:pt x="38" y="10914"/>
                      </a:cubicBezTo>
                      <a:lnTo>
                        <a:pt x="38" y="10914"/>
                      </a:lnTo>
                      <a:lnTo>
                        <a:pt x="10852" y="9658"/>
                      </a:lnTo>
                      <a:cubicBezTo>
                        <a:pt x="16009" y="9068"/>
                        <a:pt x="19904" y="4960"/>
                        <a:pt x="20444" y="0"/>
                      </a:cubicBezTo>
                      <a:close/>
                      <a:moveTo>
                        <a:pt x="38" y="10914"/>
                      </a:moveTo>
                      <a:lnTo>
                        <a:pt x="0" y="10918"/>
                      </a:lnTo>
                      <a:cubicBezTo>
                        <a:pt x="13" y="10917"/>
                        <a:pt x="25" y="10915"/>
                        <a:pt x="38" y="1091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" name="Google Shape;853;p42"/>
              <p:cNvGrpSpPr/>
              <p:nvPr/>
            </p:nvGrpSpPr>
            <p:grpSpPr>
              <a:xfrm>
                <a:off x="6933223" y="3416838"/>
                <a:ext cx="1670890" cy="1187819"/>
                <a:chOff x="6933223" y="3416838"/>
                <a:chExt cx="1670890" cy="1187819"/>
              </a:xfrm>
            </p:grpSpPr>
            <p:sp>
              <p:nvSpPr>
                <p:cNvPr id="854" name="Google Shape;854;p42"/>
                <p:cNvSpPr/>
                <p:nvPr/>
              </p:nvSpPr>
              <p:spPr>
                <a:xfrm>
                  <a:off x="6933223" y="3416838"/>
                  <a:ext cx="1670890" cy="1187819"/>
                </a:xfrm>
                <a:custGeom>
                  <a:rect b="b" l="l" r="r" t="t"/>
                  <a:pathLst>
                    <a:path extrusionOk="0" h="16942" w="23833">
                      <a:moveTo>
                        <a:pt x="16450" y="1"/>
                      </a:moveTo>
                      <a:lnTo>
                        <a:pt x="9052" y="5615"/>
                      </a:lnTo>
                      <a:lnTo>
                        <a:pt x="10918" y="5615"/>
                      </a:lnTo>
                      <a:lnTo>
                        <a:pt x="10918" y="6024"/>
                      </a:lnTo>
                      <a:cubicBezTo>
                        <a:pt x="10918" y="12048"/>
                        <a:pt x="6024" y="16942"/>
                        <a:pt x="0" y="16942"/>
                      </a:cubicBezTo>
                      <a:lnTo>
                        <a:pt x="10918" y="16942"/>
                      </a:lnTo>
                      <a:cubicBezTo>
                        <a:pt x="16958" y="16942"/>
                        <a:pt x="21836" y="12048"/>
                        <a:pt x="21836" y="6024"/>
                      </a:cubicBezTo>
                      <a:lnTo>
                        <a:pt x="21836" y="5615"/>
                      </a:lnTo>
                      <a:lnTo>
                        <a:pt x="23833" y="5615"/>
                      </a:lnTo>
                      <a:lnTo>
                        <a:pt x="16450" y="1"/>
                      </a:lnTo>
                      <a:close/>
                    </a:path>
                  </a:pathLst>
                </a:custGeom>
                <a:solidFill>
                  <a:srgbClr val="D5309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" name="Google Shape;855;p42"/>
                <p:cNvSpPr/>
                <p:nvPr/>
              </p:nvSpPr>
              <p:spPr>
                <a:xfrm>
                  <a:off x="6999757" y="3460446"/>
                  <a:ext cx="1348463" cy="1144210"/>
                </a:xfrm>
                <a:custGeom>
                  <a:rect b="b" l="l" r="r" t="t"/>
                  <a:pathLst>
                    <a:path extrusionOk="0" h="16320" w="19234">
                      <a:moveTo>
                        <a:pt x="16320" y="1"/>
                      </a:moveTo>
                      <a:lnTo>
                        <a:pt x="9920" y="6401"/>
                      </a:lnTo>
                      <a:cubicBezTo>
                        <a:pt x="9445" y="11639"/>
                        <a:pt x="5271" y="15796"/>
                        <a:pt x="50" y="16271"/>
                      </a:cubicBezTo>
                      <a:lnTo>
                        <a:pt x="0" y="16320"/>
                      </a:lnTo>
                      <a:lnTo>
                        <a:pt x="5140" y="16320"/>
                      </a:lnTo>
                      <a:lnTo>
                        <a:pt x="19233" y="2227"/>
                      </a:lnTo>
                      <a:lnTo>
                        <a:pt x="16320" y="1"/>
                      </a:lnTo>
                      <a:close/>
                    </a:path>
                  </a:pathLst>
                </a:custGeom>
                <a:solidFill>
                  <a:srgbClr val="E23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" name="Google Shape;856;p42"/>
                <p:cNvSpPr/>
                <p:nvPr/>
              </p:nvSpPr>
              <p:spPr>
                <a:xfrm>
                  <a:off x="7438159" y="3649815"/>
                  <a:ext cx="1056952" cy="954841"/>
                </a:xfrm>
                <a:custGeom>
                  <a:rect b="b" l="l" r="r" t="t"/>
                  <a:pathLst>
                    <a:path extrusionOk="0" h="13619" w="15076">
                      <a:moveTo>
                        <a:pt x="13619" y="0"/>
                      </a:moveTo>
                      <a:lnTo>
                        <a:pt x="0" y="13619"/>
                      </a:lnTo>
                      <a:lnTo>
                        <a:pt x="2570" y="13619"/>
                      </a:lnTo>
                      <a:lnTo>
                        <a:pt x="15076" y="1113"/>
                      </a:lnTo>
                      <a:lnTo>
                        <a:pt x="13619" y="0"/>
                      </a:lnTo>
                      <a:close/>
                    </a:path>
                  </a:pathLst>
                </a:custGeom>
                <a:solidFill>
                  <a:srgbClr val="E23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" name="Google Shape;857;p42"/>
                <p:cNvSpPr/>
                <p:nvPr/>
              </p:nvSpPr>
              <p:spPr>
                <a:xfrm>
                  <a:off x="7822575" y="3605085"/>
                  <a:ext cx="504990" cy="505009"/>
                </a:xfrm>
                <a:custGeom>
                  <a:rect b="b" l="l" r="r" t="t"/>
                  <a:pathLst>
                    <a:path extrusionOk="0" h="7203" w="7203">
                      <a:moveTo>
                        <a:pt x="3602" y="0"/>
                      </a:moveTo>
                      <a:cubicBezTo>
                        <a:pt x="1605" y="0"/>
                        <a:pt x="1" y="1620"/>
                        <a:pt x="1" y="3601"/>
                      </a:cubicBezTo>
                      <a:cubicBezTo>
                        <a:pt x="1" y="5598"/>
                        <a:pt x="1605" y="7202"/>
                        <a:pt x="3602" y="7202"/>
                      </a:cubicBezTo>
                      <a:cubicBezTo>
                        <a:pt x="5582" y="7202"/>
                        <a:pt x="7203" y="5598"/>
                        <a:pt x="7203" y="3601"/>
                      </a:cubicBezTo>
                      <a:cubicBezTo>
                        <a:pt x="7203" y="1620"/>
                        <a:pt x="5582" y="0"/>
                        <a:pt x="36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58" name="Google Shape;858;p42"/>
            <p:cNvGrpSpPr/>
            <p:nvPr/>
          </p:nvGrpSpPr>
          <p:grpSpPr>
            <a:xfrm>
              <a:off x="7934183" y="3709680"/>
              <a:ext cx="293503" cy="294244"/>
              <a:chOff x="-61784125" y="3377700"/>
              <a:chExt cx="316650" cy="317450"/>
            </a:xfrm>
          </p:grpSpPr>
          <p:sp>
            <p:nvSpPr>
              <p:cNvPr id="859" name="Google Shape;859;p42"/>
              <p:cNvSpPr/>
              <p:nvPr/>
            </p:nvSpPr>
            <p:spPr>
              <a:xfrm>
                <a:off x="-61688025" y="3460400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30" y="1"/>
                    </a:moveTo>
                    <a:cubicBezTo>
                      <a:pt x="252" y="442"/>
                      <a:pt x="0" y="1041"/>
                      <a:pt x="0" y="1671"/>
                    </a:cubicBezTo>
                    <a:cubicBezTo>
                      <a:pt x="0" y="1891"/>
                      <a:pt x="189" y="2049"/>
                      <a:pt x="441" y="2049"/>
                    </a:cubicBezTo>
                    <a:lnTo>
                      <a:pt x="4568" y="2049"/>
                    </a:lnTo>
                    <a:cubicBezTo>
                      <a:pt x="4820" y="2049"/>
                      <a:pt x="4978" y="1860"/>
                      <a:pt x="4978" y="1671"/>
                    </a:cubicBezTo>
                    <a:cubicBezTo>
                      <a:pt x="4978" y="1041"/>
                      <a:pt x="4726" y="442"/>
                      <a:pt x="4348" y="1"/>
                    </a:cubicBezTo>
                    <a:cubicBezTo>
                      <a:pt x="3875" y="568"/>
                      <a:pt x="3182" y="852"/>
                      <a:pt x="2489" y="852"/>
                    </a:cubicBezTo>
                    <a:cubicBezTo>
                      <a:pt x="1827" y="852"/>
                      <a:pt x="1134" y="568"/>
                      <a:pt x="630" y="1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42"/>
              <p:cNvSpPr/>
              <p:nvPr/>
            </p:nvSpPr>
            <p:spPr>
              <a:xfrm>
                <a:off x="-61677800" y="3518900"/>
                <a:ext cx="104775" cy="61850"/>
              </a:xfrm>
              <a:custGeom>
                <a:rect b="b" l="l" r="r" t="t"/>
                <a:pathLst>
                  <a:path extrusionOk="0" h="2474" w="4191">
                    <a:moveTo>
                      <a:pt x="2096" y="0"/>
                    </a:moveTo>
                    <a:cubicBezTo>
                      <a:pt x="1985" y="0"/>
                      <a:pt x="1875" y="40"/>
                      <a:pt x="1796" y="118"/>
                    </a:cubicBezTo>
                    <a:lnTo>
                      <a:pt x="158" y="1757"/>
                    </a:lnTo>
                    <a:cubicBezTo>
                      <a:pt x="1" y="1914"/>
                      <a:pt x="1" y="2198"/>
                      <a:pt x="158" y="2355"/>
                    </a:cubicBezTo>
                    <a:cubicBezTo>
                      <a:pt x="237" y="2434"/>
                      <a:pt x="339" y="2473"/>
                      <a:pt x="442" y="2473"/>
                    </a:cubicBezTo>
                    <a:cubicBezTo>
                      <a:pt x="544" y="2473"/>
                      <a:pt x="646" y="2434"/>
                      <a:pt x="725" y="2355"/>
                    </a:cubicBezTo>
                    <a:lnTo>
                      <a:pt x="2111" y="969"/>
                    </a:lnTo>
                    <a:lnTo>
                      <a:pt x="3498" y="2355"/>
                    </a:lnTo>
                    <a:cubicBezTo>
                      <a:pt x="3576" y="2434"/>
                      <a:pt x="3687" y="2473"/>
                      <a:pt x="3797" y="2473"/>
                    </a:cubicBezTo>
                    <a:cubicBezTo>
                      <a:pt x="3907" y="2473"/>
                      <a:pt x="4017" y="2434"/>
                      <a:pt x="4096" y="2355"/>
                    </a:cubicBezTo>
                    <a:cubicBezTo>
                      <a:pt x="4191" y="2198"/>
                      <a:pt x="4191" y="1914"/>
                      <a:pt x="4033" y="1757"/>
                    </a:cubicBezTo>
                    <a:lnTo>
                      <a:pt x="2395" y="118"/>
                    </a:lnTo>
                    <a:cubicBezTo>
                      <a:pt x="2316" y="40"/>
                      <a:pt x="2206" y="0"/>
                      <a:pt x="2096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42"/>
              <p:cNvSpPr/>
              <p:nvPr/>
            </p:nvSpPr>
            <p:spPr>
              <a:xfrm>
                <a:off x="-61667550" y="3377700"/>
                <a:ext cx="82700" cy="82725"/>
              </a:xfrm>
              <a:custGeom>
                <a:rect b="b" l="l" r="r" t="t"/>
                <a:pathLst>
                  <a:path extrusionOk="0" h="3309" w="3308">
                    <a:moveTo>
                      <a:pt x="1670" y="1"/>
                    </a:moveTo>
                    <a:cubicBezTo>
                      <a:pt x="756" y="1"/>
                      <a:pt x="0" y="757"/>
                      <a:pt x="0" y="1671"/>
                    </a:cubicBezTo>
                    <a:cubicBezTo>
                      <a:pt x="0" y="2584"/>
                      <a:pt x="756" y="3309"/>
                      <a:pt x="1670" y="3309"/>
                    </a:cubicBezTo>
                    <a:cubicBezTo>
                      <a:pt x="2584" y="3309"/>
                      <a:pt x="3308" y="2584"/>
                      <a:pt x="3308" y="1671"/>
                    </a:cubicBezTo>
                    <a:cubicBezTo>
                      <a:pt x="3308" y="757"/>
                      <a:pt x="2584" y="1"/>
                      <a:pt x="1670" y="1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42"/>
              <p:cNvSpPr/>
              <p:nvPr/>
            </p:nvSpPr>
            <p:spPr>
              <a:xfrm>
                <a:off x="-61591150" y="3643150"/>
                <a:ext cx="123675" cy="51200"/>
              </a:xfrm>
              <a:custGeom>
                <a:rect b="b" l="l" r="r" t="t"/>
                <a:pathLst>
                  <a:path extrusionOk="0" h="2048" w="4947">
                    <a:moveTo>
                      <a:pt x="630" y="0"/>
                    </a:moveTo>
                    <a:cubicBezTo>
                      <a:pt x="221" y="410"/>
                      <a:pt x="0" y="1008"/>
                      <a:pt x="0" y="1638"/>
                    </a:cubicBezTo>
                    <a:cubicBezTo>
                      <a:pt x="0" y="1890"/>
                      <a:pt x="189" y="2048"/>
                      <a:pt x="378" y="2048"/>
                    </a:cubicBezTo>
                    <a:lnTo>
                      <a:pt x="4505" y="2048"/>
                    </a:lnTo>
                    <a:cubicBezTo>
                      <a:pt x="4757" y="2048"/>
                      <a:pt x="4946" y="1827"/>
                      <a:pt x="4946" y="1638"/>
                    </a:cubicBezTo>
                    <a:cubicBezTo>
                      <a:pt x="4946" y="1008"/>
                      <a:pt x="4726" y="410"/>
                      <a:pt x="4316" y="0"/>
                    </a:cubicBezTo>
                    <a:cubicBezTo>
                      <a:pt x="3844" y="536"/>
                      <a:pt x="3182" y="819"/>
                      <a:pt x="2458" y="819"/>
                    </a:cubicBezTo>
                    <a:cubicBezTo>
                      <a:pt x="1796" y="819"/>
                      <a:pt x="1134" y="536"/>
                      <a:pt x="630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2"/>
              <p:cNvSpPr/>
              <p:nvPr/>
            </p:nvSpPr>
            <p:spPr>
              <a:xfrm>
                <a:off x="-61570675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6" y="0"/>
                      <a:pt x="0" y="725"/>
                      <a:pt x="0" y="1638"/>
                    </a:cubicBezTo>
                    <a:cubicBezTo>
                      <a:pt x="0" y="2552"/>
                      <a:pt x="756" y="3308"/>
                      <a:pt x="1670" y="3308"/>
                    </a:cubicBezTo>
                    <a:cubicBezTo>
                      <a:pt x="2552" y="3308"/>
                      <a:pt x="3308" y="2552"/>
                      <a:pt x="3308" y="1638"/>
                    </a:cubicBezTo>
                    <a:cubicBezTo>
                      <a:pt x="3308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42"/>
              <p:cNvSpPr/>
              <p:nvPr/>
            </p:nvSpPr>
            <p:spPr>
              <a:xfrm>
                <a:off x="-61784125" y="3643925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62" y="1"/>
                    </a:moveTo>
                    <a:cubicBezTo>
                      <a:pt x="252" y="442"/>
                      <a:pt x="32" y="1009"/>
                      <a:pt x="32" y="1639"/>
                    </a:cubicBezTo>
                    <a:cubicBezTo>
                      <a:pt x="0" y="1859"/>
                      <a:pt x="189" y="2048"/>
                      <a:pt x="410" y="2048"/>
                    </a:cubicBezTo>
                    <a:lnTo>
                      <a:pt x="4569" y="2048"/>
                    </a:lnTo>
                    <a:cubicBezTo>
                      <a:pt x="4789" y="2048"/>
                      <a:pt x="4978" y="1859"/>
                      <a:pt x="4978" y="1639"/>
                    </a:cubicBezTo>
                    <a:cubicBezTo>
                      <a:pt x="4978" y="1009"/>
                      <a:pt x="4758" y="442"/>
                      <a:pt x="4348" y="1"/>
                    </a:cubicBezTo>
                    <a:cubicBezTo>
                      <a:pt x="3876" y="536"/>
                      <a:pt x="3214" y="820"/>
                      <a:pt x="2521" y="820"/>
                    </a:cubicBezTo>
                    <a:cubicBezTo>
                      <a:pt x="1828" y="820"/>
                      <a:pt x="1166" y="536"/>
                      <a:pt x="662" y="1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42"/>
              <p:cNvSpPr/>
              <p:nvPr/>
            </p:nvSpPr>
            <p:spPr>
              <a:xfrm>
                <a:off x="-61763650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308"/>
                      <a:pt x="1670" y="3308"/>
                    </a:cubicBezTo>
                    <a:cubicBezTo>
                      <a:pt x="2552" y="3308"/>
                      <a:pt x="3309" y="2552"/>
                      <a:pt x="3309" y="1638"/>
                    </a:cubicBezTo>
                    <a:cubicBezTo>
                      <a:pt x="3309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6" name="Google Shape;866;p42"/>
            <p:cNvSpPr txBox="1"/>
            <p:nvPr/>
          </p:nvSpPr>
          <p:spPr>
            <a:xfrm>
              <a:off x="3911281" y="3829250"/>
              <a:ext cx="25242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PT Sans"/>
                  <a:ea typeface="PT Sans"/>
                  <a:cs typeface="PT Sans"/>
                  <a:sym typeface="PT Sans"/>
                </a:rPr>
                <a:t>Mercury is the closest planet to the Sun and is only a bit larger than our Moon </a:t>
              </a:r>
              <a:endParaRPr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endParaRPr>
            </a:p>
          </p:txBody>
        </p:sp>
        <p:sp>
          <p:nvSpPr>
            <p:cNvPr id="867" name="Google Shape;867;p42"/>
            <p:cNvSpPr txBox="1"/>
            <p:nvPr/>
          </p:nvSpPr>
          <p:spPr>
            <a:xfrm>
              <a:off x="6530650" y="3829250"/>
              <a:ext cx="10569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D5309A"/>
                  </a:solidFill>
                  <a:latin typeface="Open Sans"/>
                  <a:ea typeface="Open Sans"/>
                  <a:cs typeface="Open Sans"/>
                  <a:sym typeface="Open Sans"/>
                </a:rPr>
                <a:t>MERCURY</a:t>
              </a:r>
              <a:endParaRPr b="1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p43"/>
          <p:cNvSpPr txBox="1"/>
          <p:nvPr/>
        </p:nvSpPr>
        <p:spPr>
          <a:xfrm>
            <a:off x="6325150" y="1782600"/>
            <a:ext cx="222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4D43A3"/>
                </a:solidFill>
                <a:latin typeface="Open Sans"/>
                <a:ea typeface="Open Sans"/>
                <a:cs typeface="Open Sans"/>
                <a:sym typeface="Open Sans"/>
              </a:rPr>
              <a:t>MARS</a:t>
            </a:r>
            <a:endParaRPr>
              <a:solidFill>
                <a:srgbClr val="4D43A3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Despite being red, Mars is a cold place, not hot. It’s full of iron oxide dust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873" name="Google Shape;873;p43"/>
          <p:cNvSpPr txBox="1"/>
          <p:nvPr/>
        </p:nvSpPr>
        <p:spPr>
          <a:xfrm>
            <a:off x="540000" y="3903325"/>
            <a:ext cx="21174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982A6F"/>
                </a:solidFill>
                <a:latin typeface="Open Sans"/>
                <a:ea typeface="Open Sans"/>
                <a:cs typeface="Open Sans"/>
                <a:sym typeface="Open Sans"/>
              </a:rPr>
              <a:t>VENUS</a:t>
            </a:r>
            <a:endParaRPr b="1">
              <a:solidFill>
                <a:srgbClr val="982A6F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Venus has a beautiful name, but it’s terribly hot, even hotter than Mercury</a:t>
            </a:r>
            <a:endParaRPr sz="12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874" name="Google Shape;874;p43"/>
          <p:cNvSpPr txBox="1"/>
          <p:nvPr/>
        </p:nvSpPr>
        <p:spPr>
          <a:xfrm>
            <a:off x="6325150" y="2790913"/>
            <a:ext cx="22809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NEPTUNE</a:t>
            </a:r>
            <a:endParaRPr>
              <a:solidFill>
                <a:srgbClr val="D5309A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Neptune is the fourth-largest planet in our Solar System and the farthest from the Sun</a:t>
            </a:r>
            <a:endParaRPr sz="11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875" name="Google Shape;875;p43"/>
          <p:cNvSpPr txBox="1"/>
          <p:nvPr>
            <p:ph idx="4294967295" type="body"/>
          </p:nvPr>
        </p:nvSpPr>
        <p:spPr>
          <a:xfrm>
            <a:off x="540000" y="1769250"/>
            <a:ext cx="2117400" cy="8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9975E6"/>
                </a:solidFill>
                <a:latin typeface="Open Sans"/>
                <a:ea typeface="Open Sans"/>
                <a:cs typeface="Open Sans"/>
                <a:sym typeface="Open Sans"/>
              </a:rPr>
              <a:t>MERCURY</a:t>
            </a:r>
            <a:br>
              <a:rPr b="1" lang="es" sz="1400">
                <a:solidFill>
                  <a:srgbClr val="9975E6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200"/>
              <a:t>Mercury is the closest planet to the Sun and is only a bit larger than our Moon </a:t>
            </a:r>
            <a:endParaRPr sz="1200"/>
          </a:p>
        </p:txBody>
      </p:sp>
      <p:sp>
        <p:nvSpPr>
          <p:cNvPr id="876" name="Google Shape;876;p43"/>
          <p:cNvSpPr txBox="1"/>
          <p:nvPr>
            <p:ph type="title"/>
          </p:nvPr>
        </p:nvSpPr>
        <p:spPr>
          <a:xfrm>
            <a:off x="1256675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D5309A"/>
                </a:solidFill>
              </a:rPr>
              <a:t>Infographics</a:t>
            </a:r>
            <a:r>
              <a:rPr b="1" lang="es"/>
              <a:t> </a:t>
            </a: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make your idea understandable…</a:t>
            </a:r>
            <a:endParaRPr>
              <a:solidFill>
                <a:srgbClr val="E8A81A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877" name="Google Shape;877;p43"/>
          <p:cNvSpPr txBox="1"/>
          <p:nvPr/>
        </p:nvSpPr>
        <p:spPr>
          <a:xfrm>
            <a:off x="889050" y="2773300"/>
            <a:ext cx="1768200" cy="92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  <a:t>SATURN</a:t>
            </a:r>
            <a:br>
              <a:rPr b="1" lang="es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2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Yes, this is the ringed one. It’s a gas giant, composed mostly of hydrogen and helium</a:t>
            </a:r>
            <a:endParaRPr sz="12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878" name="Google Shape;878;p43"/>
          <p:cNvSpPr txBox="1"/>
          <p:nvPr>
            <p:ph idx="4294967295" type="body"/>
          </p:nvPr>
        </p:nvSpPr>
        <p:spPr>
          <a:xfrm>
            <a:off x="6325150" y="3759925"/>
            <a:ext cx="1847700" cy="84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rPr>
              <a:t>SUN</a:t>
            </a:r>
            <a:br>
              <a:rPr b="1" lang="es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200"/>
              <a:t>It’s the star at the center of the Solar System</a:t>
            </a:r>
            <a:endParaRPr sz="1100"/>
          </a:p>
        </p:txBody>
      </p:sp>
      <p:cxnSp>
        <p:nvCxnSpPr>
          <p:cNvPr id="879" name="Google Shape;879;p43"/>
          <p:cNvCxnSpPr/>
          <p:nvPr/>
        </p:nvCxnSpPr>
        <p:spPr>
          <a:xfrm>
            <a:off x="2657475" y="1962150"/>
            <a:ext cx="1105200" cy="2832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9975E6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880" name="Google Shape;880;p43"/>
          <p:cNvCxnSpPr/>
          <p:nvPr/>
        </p:nvCxnSpPr>
        <p:spPr>
          <a:xfrm flipH="1" rot="10800000">
            <a:off x="2667000" y="2781000"/>
            <a:ext cx="657900" cy="1146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785CB4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881" name="Google Shape;881;p43"/>
          <p:cNvCxnSpPr/>
          <p:nvPr/>
        </p:nvCxnSpPr>
        <p:spPr>
          <a:xfrm flipH="1" rot="10800000">
            <a:off x="2657475" y="3714750"/>
            <a:ext cx="638100" cy="266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982A6F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882" name="Google Shape;882;p43"/>
          <p:cNvCxnSpPr/>
          <p:nvPr/>
        </p:nvCxnSpPr>
        <p:spPr>
          <a:xfrm flipH="1" rot="10800000">
            <a:off x="5361850" y="1986950"/>
            <a:ext cx="963300" cy="2046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4D43A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883" name="Google Shape;883;p43"/>
          <p:cNvCxnSpPr/>
          <p:nvPr/>
        </p:nvCxnSpPr>
        <p:spPr>
          <a:xfrm>
            <a:off x="5486400" y="2843225"/>
            <a:ext cx="838800" cy="1581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D5309A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884" name="Google Shape;884;p43"/>
          <p:cNvCxnSpPr/>
          <p:nvPr/>
        </p:nvCxnSpPr>
        <p:spPr>
          <a:xfrm>
            <a:off x="5895975" y="3800475"/>
            <a:ext cx="453000" cy="182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7D245C"/>
            </a:solidFill>
            <a:prstDash val="solid"/>
            <a:round/>
            <a:headEnd len="med" w="med" type="diamond"/>
            <a:tailEnd len="med" w="med" type="diamond"/>
          </a:ln>
        </p:spPr>
      </p:cxnSp>
      <p:grpSp>
        <p:nvGrpSpPr>
          <p:cNvPr id="885" name="Google Shape;885;p43"/>
          <p:cNvGrpSpPr/>
          <p:nvPr/>
        </p:nvGrpSpPr>
        <p:grpSpPr>
          <a:xfrm>
            <a:off x="3183576" y="1829017"/>
            <a:ext cx="2781183" cy="2776077"/>
            <a:chOff x="3573813" y="1821300"/>
            <a:chExt cx="1711918" cy="1708776"/>
          </a:xfrm>
        </p:grpSpPr>
        <p:sp>
          <p:nvSpPr>
            <p:cNvPr id="886" name="Google Shape;886;p43"/>
            <p:cNvSpPr/>
            <p:nvPr/>
          </p:nvSpPr>
          <p:spPr>
            <a:xfrm>
              <a:off x="4339547" y="2255413"/>
              <a:ext cx="751015" cy="604197"/>
            </a:xfrm>
            <a:custGeom>
              <a:rect b="b" l="l" r="r" t="t"/>
              <a:pathLst>
                <a:path extrusionOk="0" h="10959" w="13622">
                  <a:moveTo>
                    <a:pt x="4106" y="0"/>
                  </a:moveTo>
                  <a:cubicBezTo>
                    <a:pt x="1855" y="0"/>
                    <a:pt x="33" y="1825"/>
                    <a:pt x="33" y="4076"/>
                  </a:cubicBezTo>
                  <a:cubicBezTo>
                    <a:pt x="33" y="6327"/>
                    <a:pt x="1" y="10958"/>
                    <a:pt x="1" y="10958"/>
                  </a:cubicBezTo>
                  <a:cubicBezTo>
                    <a:pt x="1" y="10958"/>
                    <a:pt x="1035" y="8686"/>
                    <a:pt x="3530" y="8314"/>
                  </a:cubicBezTo>
                  <a:cubicBezTo>
                    <a:pt x="3845" y="8267"/>
                    <a:pt x="9521" y="8203"/>
                    <a:pt x="9521" y="8203"/>
                  </a:cubicBezTo>
                  <a:cubicBezTo>
                    <a:pt x="11786" y="8203"/>
                    <a:pt x="13622" y="6367"/>
                    <a:pt x="13622" y="4101"/>
                  </a:cubicBezTo>
                  <a:cubicBezTo>
                    <a:pt x="13622" y="1836"/>
                    <a:pt x="11786" y="0"/>
                    <a:pt x="9521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4339547" y="1821300"/>
              <a:ext cx="628510" cy="505786"/>
            </a:xfrm>
            <a:custGeom>
              <a:rect b="b" l="l" r="r" t="t"/>
              <a:pathLst>
                <a:path extrusionOk="0" h="9174" w="11400">
                  <a:moveTo>
                    <a:pt x="3437" y="1"/>
                  </a:moveTo>
                  <a:cubicBezTo>
                    <a:pt x="1551" y="1"/>
                    <a:pt x="26" y="1529"/>
                    <a:pt x="26" y="3411"/>
                  </a:cubicBezTo>
                  <a:cubicBezTo>
                    <a:pt x="26" y="5294"/>
                    <a:pt x="1" y="9173"/>
                    <a:pt x="1" y="9173"/>
                  </a:cubicBezTo>
                  <a:cubicBezTo>
                    <a:pt x="1" y="9173"/>
                    <a:pt x="867" y="7269"/>
                    <a:pt x="2953" y="6958"/>
                  </a:cubicBezTo>
                  <a:cubicBezTo>
                    <a:pt x="3215" y="6919"/>
                    <a:pt x="7967" y="6865"/>
                    <a:pt x="7967" y="6865"/>
                  </a:cubicBezTo>
                  <a:cubicBezTo>
                    <a:pt x="9861" y="6865"/>
                    <a:pt x="11400" y="5330"/>
                    <a:pt x="11400" y="3433"/>
                  </a:cubicBezTo>
                  <a:cubicBezTo>
                    <a:pt x="11400" y="1540"/>
                    <a:pt x="9861" y="1"/>
                    <a:pt x="7967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3893470" y="1951743"/>
              <a:ext cx="431577" cy="347114"/>
            </a:xfrm>
            <a:custGeom>
              <a:rect b="b" l="l" r="r" t="t"/>
              <a:pathLst>
                <a:path extrusionOk="0" h="6296" w="7828">
                  <a:moveTo>
                    <a:pt x="2359" y="0"/>
                  </a:moveTo>
                  <a:cubicBezTo>
                    <a:pt x="1056" y="0"/>
                    <a:pt x="0" y="1056"/>
                    <a:pt x="0" y="2355"/>
                  </a:cubicBezTo>
                  <a:cubicBezTo>
                    <a:pt x="0" y="3658"/>
                    <a:pt x="1056" y="4710"/>
                    <a:pt x="2359" y="4710"/>
                  </a:cubicBezTo>
                  <a:cubicBezTo>
                    <a:pt x="2359" y="4710"/>
                    <a:pt x="5619" y="4749"/>
                    <a:pt x="5798" y="4774"/>
                  </a:cubicBezTo>
                  <a:cubicBezTo>
                    <a:pt x="7229" y="4989"/>
                    <a:pt x="7827" y="6295"/>
                    <a:pt x="7827" y="6295"/>
                  </a:cubicBezTo>
                  <a:cubicBezTo>
                    <a:pt x="7827" y="6295"/>
                    <a:pt x="7809" y="3633"/>
                    <a:pt x="7809" y="2341"/>
                  </a:cubicBezTo>
                  <a:cubicBezTo>
                    <a:pt x="7809" y="1049"/>
                    <a:pt x="6761" y="0"/>
                    <a:pt x="5469" y="0"/>
                  </a:cubicBezTo>
                  <a:close/>
                </a:path>
              </a:pathLst>
            </a:custGeom>
            <a:solidFill>
              <a:srgbClr val="B290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3573813" y="2255413"/>
              <a:ext cx="751235" cy="604197"/>
            </a:xfrm>
            <a:custGeom>
              <a:rect b="b" l="l" r="r" t="t"/>
              <a:pathLst>
                <a:path extrusionOk="0" h="10959" w="13626">
                  <a:moveTo>
                    <a:pt x="4102" y="0"/>
                  </a:moveTo>
                  <a:cubicBezTo>
                    <a:pt x="1836" y="0"/>
                    <a:pt x="0" y="1836"/>
                    <a:pt x="0" y="4101"/>
                  </a:cubicBezTo>
                  <a:cubicBezTo>
                    <a:pt x="0" y="6367"/>
                    <a:pt x="1836" y="8203"/>
                    <a:pt x="4102" y="8203"/>
                  </a:cubicBezTo>
                  <a:cubicBezTo>
                    <a:pt x="4102" y="8203"/>
                    <a:pt x="9781" y="8267"/>
                    <a:pt x="10096" y="8314"/>
                  </a:cubicBezTo>
                  <a:cubicBezTo>
                    <a:pt x="12587" y="8686"/>
                    <a:pt x="13625" y="10958"/>
                    <a:pt x="13625" y="10958"/>
                  </a:cubicBezTo>
                  <a:cubicBezTo>
                    <a:pt x="13625" y="10958"/>
                    <a:pt x="13593" y="6327"/>
                    <a:pt x="13593" y="4076"/>
                  </a:cubicBezTo>
                  <a:cubicBezTo>
                    <a:pt x="13593" y="1825"/>
                    <a:pt x="11768" y="0"/>
                    <a:pt x="951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3573813" y="2767593"/>
              <a:ext cx="751235" cy="604252"/>
            </a:xfrm>
            <a:custGeom>
              <a:rect b="b" l="l" r="r" t="t"/>
              <a:pathLst>
                <a:path extrusionOk="0" h="10960" w="13626">
                  <a:moveTo>
                    <a:pt x="4102" y="1"/>
                  </a:moveTo>
                  <a:cubicBezTo>
                    <a:pt x="1836" y="1"/>
                    <a:pt x="0" y="1837"/>
                    <a:pt x="0" y="4102"/>
                  </a:cubicBezTo>
                  <a:cubicBezTo>
                    <a:pt x="0" y="6364"/>
                    <a:pt x="1836" y="8200"/>
                    <a:pt x="4102" y="8200"/>
                  </a:cubicBezTo>
                  <a:cubicBezTo>
                    <a:pt x="4102" y="8200"/>
                    <a:pt x="9781" y="8268"/>
                    <a:pt x="10096" y="8314"/>
                  </a:cubicBezTo>
                  <a:cubicBezTo>
                    <a:pt x="12587" y="8683"/>
                    <a:pt x="13625" y="10959"/>
                    <a:pt x="13625" y="10959"/>
                  </a:cubicBezTo>
                  <a:cubicBezTo>
                    <a:pt x="13625" y="10959"/>
                    <a:pt x="13593" y="6325"/>
                    <a:pt x="13593" y="4073"/>
                  </a:cubicBezTo>
                  <a:cubicBezTo>
                    <a:pt x="13593" y="1822"/>
                    <a:pt x="11768" y="1"/>
                    <a:pt x="9517" y="1"/>
                  </a:cubicBezTo>
                  <a:close/>
                </a:path>
              </a:pathLst>
            </a:custGeom>
            <a:solidFill>
              <a:srgbClr val="982A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4339547" y="2768806"/>
              <a:ext cx="946184" cy="761270"/>
            </a:xfrm>
            <a:custGeom>
              <a:rect b="b" l="l" r="r" t="t"/>
              <a:pathLst>
                <a:path extrusionOk="0" h="13808" w="17162">
                  <a:moveTo>
                    <a:pt x="5172" y="0"/>
                  </a:moveTo>
                  <a:cubicBezTo>
                    <a:pt x="2338" y="0"/>
                    <a:pt x="40" y="2298"/>
                    <a:pt x="40" y="5136"/>
                  </a:cubicBezTo>
                  <a:cubicBezTo>
                    <a:pt x="40" y="7970"/>
                    <a:pt x="1" y="13807"/>
                    <a:pt x="1" y="13807"/>
                  </a:cubicBezTo>
                  <a:cubicBezTo>
                    <a:pt x="1" y="13807"/>
                    <a:pt x="1307" y="10944"/>
                    <a:pt x="4446" y="10475"/>
                  </a:cubicBezTo>
                  <a:cubicBezTo>
                    <a:pt x="4843" y="10415"/>
                    <a:pt x="11994" y="10336"/>
                    <a:pt x="11994" y="10336"/>
                  </a:cubicBezTo>
                  <a:cubicBezTo>
                    <a:pt x="14846" y="10336"/>
                    <a:pt x="17161" y="8020"/>
                    <a:pt x="17161" y="5168"/>
                  </a:cubicBezTo>
                  <a:cubicBezTo>
                    <a:pt x="17161" y="2316"/>
                    <a:pt x="14846" y="0"/>
                    <a:pt x="11994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" name="Google Shape;892;p43"/>
          <p:cNvSpPr/>
          <p:nvPr/>
        </p:nvSpPr>
        <p:spPr>
          <a:xfrm>
            <a:off x="5046683" y="1986949"/>
            <a:ext cx="295681" cy="295704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" name="Google Shape;893;p43"/>
          <p:cNvGrpSpPr/>
          <p:nvPr/>
        </p:nvGrpSpPr>
        <p:grpSpPr>
          <a:xfrm>
            <a:off x="3784209" y="2100009"/>
            <a:ext cx="296932" cy="294847"/>
            <a:chOff x="-63250675" y="3744075"/>
            <a:chExt cx="320350" cy="318100"/>
          </a:xfrm>
        </p:grpSpPr>
        <p:sp>
          <p:nvSpPr>
            <p:cNvPr id="894" name="Google Shape;894;p4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" name="Google Shape;897;p43"/>
          <p:cNvGrpSpPr/>
          <p:nvPr/>
        </p:nvGrpSpPr>
        <p:grpSpPr>
          <a:xfrm>
            <a:off x="3304286" y="2736341"/>
            <a:ext cx="294221" cy="292159"/>
            <a:chOff x="-64781025" y="3361050"/>
            <a:chExt cx="317425" cy="315200"/>
          </a:xfrm>
        </p:grpSpPr>
        <p:sp>
          <p:nvSpPr>
            <p:cNvPr id="898" name="Google Shape;898;p4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" name="Google Shape;902;p43"/>
          <p:cNvSpPr/>
          <p:nvPr/>
        </p:nvSpPr>
        <p:spPr>
          <a:xfrm>
            <a:off x="5512764" y="3702014"/>
            <a:ext cx="294221" cy="292761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03" name="Google Shape;903;p43"/>
          <p:cNvSpPr/>
          <p:nvPr/>
        </p:nvSpPr>
        <p:spPr>
          <a:xfrm>
            <a:off x="5262329" y="2725646"/>
            <a:ext cx="250425" cy="2942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" name="Google Shape;904;p43"/>
          <p:cNvGrpSpPr/>
          <p:nvPr/>
        </p:nvGrpSpPr>
        <p:grpSpPr>
          <a:xfrm>
            <a:off x="3326351" y="3576355"/>
            <a:ext cx="293503" cy="294244"/>
            <a:chOff x="-61784125" y="3377700"/>
            <a:chExt cx="316650" cy="317450"/>
          </a:xfrm>
        </p:grpSpPr>
        <p:sp>
          <p:nvSpPr>
            <p:cNvPr id="905" name="Google Shape;905;p4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16" name="Google Shape;916;p44"/>
          <p:cNvGraphicFramePr/>
          <p:nvPr/>
        </p:nvGraphicFramePr>
        <p:xfrm>
          <a:off x="3079675" y="207541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{1069DE3C-3F3E-4903-A78D-C96B74530541}</a:tableStyleId>
              </a:tblPr>
              <a:tblGrid>
                <a:gridCol w="994850"/>
                <a:gridCol w="1512925"/>
                <a:gridCol w="1508275"/>
                <a:gridCol w="1508275"/>
              </a:tblGrid>
              <a:tr h="475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MASS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642A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DIAMETER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85CB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SURFACE GRAVITY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642A3"/>
                    </a:solidFill>
                  </a:tcPr>
                </a:tc>
              </a:tr>
              <a:tr h="435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5309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0,06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</a:tr>
              <a:tr h="435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145A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0,11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0,53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4359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pen Sans Light"/>
                          <a:ea typeface="Open Sans Light"/>
                          <a:cs typeface="Open Sans Light"/>
                          <a:sym typeface="Open Sans Light"/>
                        </a:rPr>
                        <a:t>SATURN</a:t>
                      </a:r>
                      <a:endParaRPr sz="1200">
                        <a:solidFill>
                          <a:srgbClr val="FFFFFF"/>
                        </a:solidFill>
                        <a:latin typeface="Open Sans Light"/>
                        <a:ea typeface="Open Sans Light"/>
                        <a:cs typeface="Open Sans Light"/>
                        <a:sym typeface="Open Sans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5309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95,2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9,4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85CB4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PT Sans"/>
                          <a:ea typeface="PT Sans"/>
                          <a:cs typeface="PT Sans"/>
                          <a:sym typeface="PT Sans"/>
                        </a:rPr>
                        <a:t>1,16</a:t>
                      </a:r>
                      <a:endParaRPr sz="1200">
                        <a:solidFill>
                          <a:srgbClr val="999999"/>
                        </a:solidFill>
                        <a:latin typeface="PT Sans"/>
                        <a:ea typeface="PT Sans"/>
                        <a:cs typeface="PT Sans"/>
                        <a:sym typeface="PT San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785CB4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>
                          <a:alpha val="0"/>
                        </a:srgbClr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BCCE8">
                        <a:alpha val="1692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917" name="Google Shape;917;p44"/>
          <p:cNvSpPr txBox="1"/>
          <p:nvPr>
            <p:ph type="title"/>
          </p:nvPr>
        </p:nvSpPr>
        <p:spPr>
          <a:xfrm>
            <a:off x="1256675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… and the same goes for </a:t>
            </a:r>
            <a:r>
              <a:rPr lang="es">
                <a:solidFill>
                  <a:srgbClr val="D5309A"/>
                </a:solidFill>
              </a:rPr>
              <a:t>tables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p45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923" name="Google Shape;923;p45"/>
          <p:cNvSpPr txBox="1"/>
          <p:nvPr>
            <p:ph idx="4294967295" type="body"/>
          </p:nvPr>
        </p:nvSpPr>
        <p:spPr>
          <a:xfrm>
            <a:off x="540000" y="1412400"/>
            <a:ext cx="3603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rPr>
              <a:t>JUPITER</a:t>
            </a:r>
            <a:endParaRPr b="1" sz="1400">
              <a:solidFill>
                <a:srgbClr val="5642A3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400"/>
              <a:t>It’s a gas giant and is the biggest planet in our Solar System</a:t>
            </a:r>
            <a:endParaRPr sz="1400"/>
          </a:p>
        </p:txBody>
      </p:sp>
      <p:sp>
        <p:nvSpPr>
          <p:cNvPr id="924" name="Google Shape;924;p45"/>
          <p:cNvSpPr txBox="1"/>
          <p:nvPr>
            <p:ph idx="4294967295" type="body"/>
          </p:nvPr>
        </p:nvSpPr>
        <p:spPr>
          <a:xfrm>
            <a:off x="540000" y="3927600"/>
            <a:ext cx="3603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rPr>
              <a:t>VENUS</a:t>
            </a:r>
            <a:br>
              <a:rPr lang="es" sz="1400"/>
            </a:br>
            <a:r>
              <a:rPr lang="es" sz="1400"/>
              <a:t>Venus has a beautiful name, but it’s terribly hot, even hotter than Mercury</a:t>
            </a:r>
            <a:br>
              <a:rPr lang="es" sz="1400"/>
            </a:br>
            <a:endParaRPr b="1" sz="1400">
              <a:solidFill>
                <a:srgbClr val="5642A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25" name="Google Shape;925;p45"/>
          <p:cNvSpPr txBox="1"/>
          <p:nvPr>
            <p:ph idx="4294967295" type="body"/>
          </p:nvPr>
        </p:nvSpPr>
        <p:spPr>
          <a:xfrm>
            <a:off x="540000" y="3089200"/>
            <a:ext cx="3603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rPr>
              <a:t>MARS</a:t>
            </a:r>
            <a:endParaRPr b="1" sz="1400">
              <a:solidFill>
                <a:srgbClr val="5642A3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Despite being red, Mars is a cold place, not hot. The planet is full of iron oxide dust</a:t>
            </a:r>
            <a:endParaRPr sz="1400"/>
          </a:p>
        </p:txBody>
      </p:sp>
      <p:sp>
        <p:nvSpPr>
          <p:cNvPr id="926" name="Google Shape;926;p45"/>
          <p:cNvSpPr txBox="1"/>
          <p:nvPr>
            <p:ph idx="4294967295" type="body"/>
          </p:nvPr>
        </p:nvSpPr>
        <p:spPr>
          <a:xfrm>
            <a:off x="540000" y="2250800"/>
            <a:ext cx="3603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rPr>
              <a:t>MERCURY</a:t>
            </a:r>
            <a:endParaRPr b="1" sz="1400">
              <a:solidFill>
                <a:srgbClr val="5642A3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Mercury is the closest planet to the Sun and is only a bit larger than our Moon</a:t>
            </a:r>
            <a:br>
              <a:rPr b="1" lang="es" sz="1400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rPr>
            </a:br>
            <a:endParaRPr b="1" sz="1400">
              <a:solidFill>
                <a:srgbClr val="5642A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27" name="Google Shape;927;p45"/>
          <p:cNvSpPr/>
          <p:nvPr/>
        </p:nvSpPr>
        <p:spPr>
          <a:xfrm>
            <a:off x="8378750" y="916838"/>
            <a:ext cx="161930" cy="647971"/>
          </a:xfrm>
          <a:custGeom>
            <a:rect b="b" l="l" r="r" t="t"/>
            <a:pathLst>
              <a:path extrusionOk="0" h="31432" w="13009">
                <a:moveTo>
                  <a:pt x="0" y="0"/>
                </a:moveTo>
                <a:cubicBezTo>
                  <a:pt x="2000" y="1651"/>
                  <a:pt x="10161" y="6477"/>
                  <a:pt x="12002" y="9906"/>
                </a:cubicBezTo>
                <a:cubicBezTo>
                  <a:pt x="13844" y="13335"/>
                  <a:pt x="12795" y="16986"/>
                  <a:pt x="11049" y="20574"/>
                </a:cubicBezTo>
                <a:cubicBezTo>
                  <a:pt x="9303" y="24162"/>
                  <a:pt x="3112" y="29622"/>
                  <a:pt x="1524" y="31432"/>
                </a:cubicBezTo>
              </a:path>
            </a:pathLst>
          </a:custGeom>
          <a:noFill/>
          <a:ln cap="flat" cmpd="sng" w="19050">
            <a:solidFill>
              <a:srgbClr val="FF49B4"/>
            </a:solidFill>
            <a:prstDash val="dot"/>
            <a:round/>
            <a:headEnd len="med" w="med" type="none"/>
            <a:tailEnd len="med" w="med" type="triangle"/>
          </a:ln>
        </p:spPr>
      </p:sp>
      <p:sp>
        <p:nvSpPr>
          <p:cNvPr id="928" name="Google Shape;928;p45"/>
          <p:cNvSpPr txBox="1"/>
          <p:nvPr>
            <p:ph type="title"/>
          </p:nvPr>
        </p:nvSpPr>
        <p:spPr>
          <a:xfrm>
            <a:off x="3982400" y="519250"/>
            <a:ext cx="432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Open Sans Light"/>
                <a:ea typeface="Open Sans Light"/>
                <a:cs typeface="Open Sans Light"/>
                <a:sym typeface="Open Sans Light"/>
              </a:rPr>
              <a:t>If you want to modify </a:t>
            </a:r>
            <a:r>
              <a:rPr b="1" lang="es" sz="1400">
                <a:solidFill>
                  <a:srgbClr val="EB34A9"/>
                </a:solidFill>
              </a:rPr>
              <a:t>this graph</a:t>
            </a:r>
            <a:r>
              <a:rPr lang="es" sz="1400">
                <a:latin typeface="Open Sans Light"/>
                <a:ea typeface="Open Sans Light"/>
                <a:cs typeface="Open Sans Light"/>
                <a:sym typeface="Open Sans Light"/>
              </a:rPr>
              <a:t>, click on it, follow the link, change the data and replace it here</a:t>
            </a:r>
            <a:endParaRPr sz="1400"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0">
              <a:solidFill>
                <a:schemeClr val="lt1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pic>
        <p:nvPicPr>
          <p:cNvPr id="929" name="Google Shape;929;p4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72000" y="1618150"/>
            <a:ext cx="3814303" cy="2309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3" name="Shape 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" name="Google Shape;934;p46"/>
          <p:cNvSpPr txBox="1"/>
          <p:nvPr>
            <p:ph idx="4294967295" type="body"/>
          </p:nvPr>
        </p:nvSpPr>
        <p:spPr>
          <a:xfrm>
            <a:off x="540000" y="1769250"/>
            <a:ext cx="1749300" cy="10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982A6F"/>
                </a:solidFill>
                <a:latin typeface="Open Sans"/>
                <a:ea typeface="Open Sans"/>
                <a:cs typeface="Open Sans"/>
                <a:sym typeface="Open Sans"/>
              </a:rPr>
              <a:t>JUPITER</a:t>
            </a:r>
            <a:br>
              <a:rPr lang="es" sz="1400"/>
            </a:br>
            <a:r>
              <a:rPr lang="es" sz="1400"/>
              <a:t>It’s a gas giant and the biggest planet in our Solar System</a:t>
            </a:r>
            <a:endParaRPr sz="1400"/>
          </a:p>
        </p:txBody>
      </p:sp>
      <p:sp>
        <p:nvSpPr>
          <p:cNvPr id="935" name="Google Shape;935;p46"/>
          <p:cNvSpPr txBox="1"/>
          <p:nvPr>
            <p:ph idx="4294967295" type="body"/>
          </p:nvPr>
        </p:nvSpPr>
        <p:spPr>
          <a:xfrm>
            <a:off x="540000" y="3146950"/>
            <a:ext cx="2117400" cy="12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VENUS</a:t>
            </a:r>
            <a:br>
              <a:rPr lang="es" sz="1400"/>
            </a:br>
            <a:r>
              <a:rPr lang="es" sz="1400"/>
              <a:t>Venus has a beautiful name</a:t>
            </a:r>
            <a:r>
              <a:rPr lang="es"/>
              <a:t> and is the second planet from the Sun</a:t>
            </a:r>
            <a:br>
              <a:rPr lang="es" sz="1400"/>
            </a:br>
            <a:endParaRPr sz="1400"/>
          </a:p>
        </p:txBody>
      </p:sp>
      <p:sp>
        <p:nvSpPr>
          <p:cNvPr id="936" name="Google Shape;936;p46"/>
          <p:cNvSpPr txBox="1"/>
          <p:nvPr>
            <p:ph idx="4294967295" type="body"/>
          </p:nvPr>
        </p:nvSpPr>
        <p:spPr>
          <a:xfrm>
            <a:off x="6854850" y="3146950"/>
            <a:ext cx="1749300" cy="10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  <a:t>MARS</a:t>
            </a:r>
            <a:br>
              <a:rPr lang="es" sz="1400"/>
            </a:br>
            <a:r>
              <a:rPr lang="es" sz="1400"/>
              <a:t>Despite being red, Mars is a cold place, not hot </a:t>
            </a:r>
            <a:endParaRPr sz="1400"/>
          </a:p>
        </p:txBody>
      </p:sp>
      <p:sp>
        <p:nvSpPr>
          <p:cNvPr id="937" name="Google Shape;937;p46"/>
          <p:cNvSpPr txBox="1"/>
          <p:nvPr>
            <p:ph idx="4294967295" type="body"/>
          </p:nvPr>
        </p:nvSpPr>
        <p:spPr>
          <a:xfrm>
            <a:off x="6854850" y="1769250"/>
            <a:ext cx="1749300" cy="10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F145AB"/>
                </a:solidFill>
                <a:latin typeface="Open Sans"/>
                <a:ea typeface="Open Sans"/>
                <a:cs typeface="Open Sans"/>
                <a:sym typeface="Open Sans"/>
              </a:rPr>
              <a:t>MERCURY</a:t>
            </a:r>
            <a:br>
              <a:rPr lang="es" sz="1400"/>
            </a:br>
            <a:r>
              <a:rPr lang="es" sz="1400"/>
              <a:t>Mercury is the closest planet to the Sun</a:t>
            </a:r>
            <a:endParaRPr sz="1400"/>
          </a:p>
        </p:txBody>
      </p:sp>
      <p:sp>
        <p:nvSpPr>
          <p:cNvPr id="938" name="Google Shape;938;p46"/>
          <p:cNvSpPr txBox="1"/>
          <p:nvPr>
            <p:ph type="title"/>
          </p:nvPr>
        </p:nvSpPr>
        <p:spPr>
          <a:xfrm>
            <a:off x="1229850" y="664350"/>
            <a:ext cx="6684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This is a</a:t>
            </a:r>
            <a:r>
              <a:rPr b="1" lang="es">
                <a:solidFill>
                  <a:srgbClr val="434343"/>
                </a:solidFill>
              </a:rPr>
              <a:t> </a:t>
            </a:r>
            <a:r>
              <a:rPr b="1" lang="es">
                <a:solidFill>
                  <a:srgbClr val="F145AB"/>
                </a:solidFill>
              </a:rPr>
              <a:t>map</a:t>
            </a:r>
            <a:endParaRPr b="1">
              <a:solidFill>
                <a:srgbClr val="F145AB"/>
              </a:solidFill>
            </a:endParaRPr>
          </a:p>
        </p:txBody>
      </p:sp>
      <p:grpSp>
        <p:nvGrpSpPr>
          <p:cNvPr id="939" name="Google Shape;939;p46"/>
          <p:cNvGrpSpPr/>
          <p:nvPr/>
        </p:nvGrpSpPr>
        <p:grpSpPr>
          <a:xfrm>
            <a:off x="2459692" y="2040200"/>
            <a:ext cx="4224624" cy="2566696"/>
            <a:chOff x="4367280" y="1593200"/>
            <a:chExt cx="4224624" cy="2566696"/>
          </a:xfrm>
        </p:grpSpPr>
        <p:sp>
          <p:nvSpPr>
            <p:cNvPr id="940" name="Google Shape;940;p46"/>
            <p:cNvSpPr/>
            <p:nvPr/>
          </p:nvSpPr>
          <p:spPr>
            <a:xfrm>
              <a:off x="5365842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5432141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5499089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6"/>
            <p:cNvSpPr/>
            <p:nvPr/>
          </p:nvSpPr>
          <p:spPr>
            <a:xfrm>
              <a:off x="5565388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6"/>
            <p:cNvSpPr/>
            <p:nvPr/>
          </p:nvSpPr>
          <p:spPr>
            <a:xfrm>
              <a:off x="5631686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6"/>
            <p:cNvSpPr/>
            <p:nvPr/>
          </p:nvSpPr>
          <p:spPr>
            <a:xfrm>
              <a:off x="5898273" y="159320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6"/>
            <p:cNvSpPr/>
            <p:nvPr/>
          </p:nvSpPr>
          <p:spPr>
            <a:xfrm>
              <a:off x="5964571" y="159320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6"/>
            <p:cNvSpPr/>
            <p:nvPr/>
          </p:nvSpPr>
          <p:spPr>
            <a:xfrm>
              <a:off x="5365842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5432141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5499089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5565388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5698635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5764933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5831974" y="166024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5898273" y="166024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5964571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6031520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6"/>
            <p:cNvSpPr/>
            <p:nvPr/>
          </p:nvSpPr>
          <p:spPr>
            <a:xfrm>
              <a:off x="6097818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6"/>
            <p:cNvSpPr/>
            <p:nvPr/>
          </p:nvSpPr>
          <p:spPr>
            <a:xfrm>
              <a:off x="6164767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6231065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6430703" y="166024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6497652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6563950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6630249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6697197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6963041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7362875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6"/>
            <p:cNvSpPr/>
            <p:nvPr/>
          </p:nvSpPr>
          <p:spPr>
            <a:xfrm>
              <a:off x="7429173" y="166024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6"/>
            <p:cNvSpPr/>
            <p:nvPr/>
          </p:nvSpPr>
          <p:spPr>
            <a:xfrm>
              <a:off x="5166297" y="1726555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6"/>
            <p:cNvSpPr/>
            <p:nvPr/>
          </p:nvSpPr>
          <p:spPr>
            <a:xfrm>
              <a:off x="5365842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5432141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5499089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5631686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6"/>
            <p:cNvSpPr/>
            <p:nvPr/>
          </p:nvSpPr>
          <p:spPr>
            <a:xfrm>
              <a:off x="5698635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6"/>
            <p:cNvSpPr/>
            <p:nvPr/>
          </p:nvSpPr>
          <p:spPr>
            <a:xfrm>
              <a:off x="5764933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5831974" y="1726555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5898273" y="1726555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6"/>
            <p:cNvSpPr/>
            <p:nvPr/>
          </p:nvSpPr>
          <p:spPr>
            <a:xfrm>
              <a:off x="5964571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6"/>
            <p:cNvSpPr/>
            <p:nvPr/>
          </p:nvSpPr>
          <p:spPr>
            <a:xfrm>
              <a:off x="6031520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6097818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6497652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6563950" y="172655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4966009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5032957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6"/>
            <p:cNvSpPr/>
            <p:nvPr/>
          </p:nvSpPr>
          <p:spPr>
            <a:xfrm>
              <a:off x="5099255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6"/>
            <p:cNvSpPr/>
            <p:nvPr/>
          </p:nvSpPr>
          <p:spPr>
            <a:xfrm>
              <a:off x="5166297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5232595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5365842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5432141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5698635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5764933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5831974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6"/>
            <p:cNvSpPr/>
            <p:nvPr/>
          </p:nvSpPr>
          <p:spPr>
            <a:xfrm>
              <a:off x="5898273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6"/>
            <p:cNvSpPr/>
            <p:nvPr/>
          </p:nvSpPr>
          <p:spPr>
            <a:xfrm>
              <a:off x="5964571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6031520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6097818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6963041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7030082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>
              <a:off x="7096381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6"/>
            <p:cNvSpPr/>
            <p:nvPr/>
          </p:nvSpPr>
          <p:spPr>
            <a:xfrm>
              <a:off x="7163329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7229628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>
              <a:off x="7295926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7362875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7429173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7496214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7562513" y="179351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>
              <a:off x="7829007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>
              <a:off x="7895305" y="179351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>
              <a:off x="4966009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6"/>
            <p:cNvSpPr/>
            <p:nvPr/>
          </p:nvSpPr>
          <p:spPr>
            <a:xfrm>
              <a:off x="5032957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6"/>
            <p:cNvSpPr/>
            <p:nvPr/>
          </p:nvSpPr>
          <p:spPr>
            <a:xfrm>
              <a:off x="5099255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6"/>
            <p:cNvSpPr/>
            <p:nvPr/>
          </p:nvSpPr>
          <p:spPr>
            <a:xfrm>
              <a:off x="5166297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6"/>
            <p:cNvSpPr/>
            <p:nvPr/>
          </p:nvSpPr>
          <p:spPr>
            <a:xfrm>
              <a:off x="5232595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6"/>
            <p:cNvSpPr/>
            <p:nvPr/>
          </p:nvSpPr>
          <p:spPr>
            <a:xfrm>
              <a:off x="5365842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5432141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5499089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>
              <a:off x="5698635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6"/>
            <p:cNvSpPr/>
            <p:nvPr/>
          </p:nvSpPr>
          <p:spPr>
            <a:xfrm>
              <a:off x="5764933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5831974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5898273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5964571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6097818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6"/>
            <p:cNvSpPr/>
            <p:nvPr/>
          </p:nvSpPr>
          <p:spPr>
            <a:xfrm>
              <a:off x="6963041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6"/>
            <p:cNvSpPr/>
            <p:nvPr/>
          </p:nvSpPr>
          <p:spPr>
            <a:xfrm>
              <a:off x="7030082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7096381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6"/>
            <p:cNvSpPr/>
            <p:nvPr/>
          </p:nvSpPr>
          <p:spPr>
            <a:xfrm>
              <a:off x="7163329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6"/>
            <p:cNvSpPr/>
            <p:nvPr/>
          </p:nvSpPr>
          <p:spPr>
            <a:xfrm>
              <a:off x="7229628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6"/>
            <p:cNvSpPr/>
            <p:nvPr/>
          </p:nvSpPr>
          <p:spPr>
            <a:xfrm>
              <a:off x="7295926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6"/>
            <p:cNvSpPr/>
            <p:nvPr/>
          </p:nvSpPr>
          <p:spPr>
            <a:xfrm>
              <a:off x="7362875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6"/>
            <p:cNvSpPr/>
            <p:nvPr/>
          </p:nvSpPr>
          <p:spPr>
            <a:xfrm>
              <a:off x="7429173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6"/>
            <p:cNvSpPr/>
            <p:nvPr/>
          </p:nvSpPr>
          <p:spPr>
            <a:xfrm>
              <a:off x="7496214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6"/>
            <p:cNvSpPr/>
            <p:nvPr/>
          </p:nvSpPr>
          <p:spPr>
            <a:xfrm>
              <a:off x="7562513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6"/>
            <p:cNvSpPr/>
            <p:nvPr/>
          </p:nvSpPr>
          <p:spPr>
            <a:xfrm>
              <a:off x="7628811" y="186046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6"/>
            <p:cNvSpPr/>
            <p:nvPr/>
          </p:nvSpPr>
          <p:spPr>
            <a:xfrm>
              <a:off x="7695760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6"/>
            <p:cNvSpPr/>
            <p:nvPr/>
          </p:nvSpPr>
          <p:spPr>
            <a:xfrm>
              <a:off x="7762058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6"/>
            <p:cNvSpPr/>
            <p:nvPr/>
          </p:nvSpPr>
          <p:spPr>
            <a:xfrm>
              <a:off x="7829007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6"/>
            <p:cNvSpPr/>
            <p:nvPr/>
          </p:nvSpPr>
          <p:spPr>
            <a:xfrm>
              <a:off x="7895305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6"/>
            <p:cNvSpPr/>
            <p:nvPr/>
          </p:nvSpPr>
          <p:spPr>
            <a:xfrm>
              <a:off x="7961604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6"/>
            <p:cNvSpPr/>
            <p:nvPr/>
          </p:nvSpPr>
          <p:spPr>
            <a:xfrm>
              <a:off x="8028552" y="186046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6"/>
            <p:cNvSpPr/>
            <p:nvPr/>
          </p:nvSpPr>
          <p:spPr>
            <a:xfrm>
              <a:off x="4500526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6"/>
            <p:cNvSpPr/>
            <p:nvPr/>
          </p:nvSpPr>
          <p:spPr>
            <a:xfrm>
              <a:off x="4566825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6"/>
            <p:cNvSpPr/>
            <p:nvPr/>
          </p:nvSpPr>
          <p:spPr>
            <a:xfrm>
              <a:off x="4633216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6"/>
            <p:cNvSpPr/>
            <p:nvPr/>
          </p:nvSpPr>
          <p:spPr>
            <a:xfrm>
              <a:off x="4700165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6"/>
            <p:cNvSpPr/>
            <p:nvPr/>
          </p:nvSpPr>
          <p:spPr>
            <a:xfrm>
              <a:off x="4766463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6"/>
            <p:cNvSpPr/>
            <p:nvPr/>
          </p:nvSpPr>
          <p:spPr>
            <a:xfrm>
              <a:off x="4833412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6"/>
            <p:cNvSpPr/>
            <p:nvPr/>
          </p:nvSpPr>
          <p:spPr>
            <a:xfrm>
              <a:off x="4899710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6"/>
            <p:cNvSpPr/>
            <p:nvPr/>
          </p:nvSpPr>
          <p:spPr>
            <a:xfrm>
              <a:off x="5099255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6"/>
            <p:cNvSpPr/>
            <p:nvPr/>
          </p:nvSpPr>
          <p:spPr>
            <a:xfrm>
              <a:off x="5166297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6"/>
            <p:cNvSpPr/>
            <p:nvPr/>
          </p:nvSpPr>
          <p:spPr>
            <a:xfrm>
              <a:off x="5298894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6"/>
            <p:cNvSpPr/>
            <p:nvPr/>
          </p:nvSpPr>
          <p:spPr>
            <a:xfrm>
              <a:off x="5365842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6"/>
            <p:cNvSpPr/>
            <p:nvPr/>
          </p:nvSpPr>
          <p:spPr>
            <a:xfrm>
              <a:off x="5499089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6"/>
            <p:cNvSpPr/>
            <p:nvPr/>
          </p:nvSpPr>
          <p:spPr>
            <a:xfrm>
              <a:off x="5565388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6"/>
            <p:cNvSpPr/>
            <p:nvPr/>
          </p:nvSpPr>
          <p:spPr>
            <a:xfrm>
              <a:off x="5764933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6"/>
            <p:cNvSpPr/>
            <p:nvPr/>
          </p:nvSpPr>
          <p:spPr>
            <a:xfrm>
              <a:off x="5831974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6"/>
            <p:cNvSpPr/>
            <p:nvPr/>
          </p:nvSpPr>
          <p:spPr>
            <a:xfrm>
              <a:off x="5898273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6"/>
            <p:cNvSpPr/>
            <p:nvPr/>
          </p:nvSpPr>
          <p:spPr>
            <a:xfrm>
              <a:off x="5964571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6"/>
            <p:cNvSpPr/>
            <p:nvPr/>
          </p:nvSpPr>
          <p:spPr>
            <a:xfrm>
              <a:off x="6031520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6"/>
            <p:cNvSpPr/>
            <p:nvPr/>
          </p:nvSpPr>
          <p:spPr>
            <a:xfrm>
              <a:off x="6563950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6"/>
            <p:cNvSpPr/>
            <p:nvPr/>
          </p:nvSpPr>
          <p:spPr>
            <a:xfrm>
              <a:off x="6630249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6"/>
            <p:cNvSpPr/>
            <p:nvPr/>
          </p:nvSpPr>
          <p:spPr>
            <a:xfrm>
              <a:off x="6697197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6"/>
            <p:cNvSpPr/>
            <p:nvPr/>
          </p:nvSpPr>
          <p:spPr>
            <a:xfrm>
              <a:off x="6763496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6"/>
            <p:cNvSpPr/>
            <p:nvPr/>
          </p:nvSpPr>
          <p:spPr>
            <a:xfrm>
              <a:off x="6830444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6"/>
            <p:cNvSpPr/>
            <p:nvPr/>
          </p:nvSpPr>
          <p:spPr>
            <a:xfrm>
              <a:off x="6896743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6"/>
            <p:cNvSpPr/>
            <p:nvPr/>
          </p:nvSpPr>
          <p:spPr>
            <a:xfrm>
              <a:off x="6963041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6"/>
            <p:cNvSpPr/>
            <p:nvPr/>
          </p:nvSpPr>
          <p:spPr>
            <a:xfrm>
              <a:off x="7030082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6"/>
            <p:cNvSpPr/>
            <p:nvPr/>
          </p:nvSpPr>
          <p:spPr>
            <a:xfrm>
              <a:off x="7096381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6"/>
            <p:cNvSpPr/>
            <p:nvPr/>
          </p:nvSpPr>
          <p:spPr>
            <a:xfrm>
              <a:off x="7163329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6"/>
            <p:cNvSpPr/>
            <p:nvPr/>
          </p:nvSpPr>
          <p:spPr>
            <a:xfrm>
              <a:off x="7229628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6"/>
            <p:cNvSpPr/>
            <p:nvPr/>
          </p:nvSpPr>
          <p:spPr>
            <a:xfrm>
              <a:off x="7295926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6"/>
            <p:cNvSpPr/>
            <p:nvPr/>
          </p:nvSpPr>
          <p:spPr>
            <a:xfrm>
              <a:off x="7362875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6"/>
            <p:cNvSpPr/>
            <p:nvPr/>
          </p:nvSpPr>
          <p:spPr>
            <a:xfrm>
              <a:off x="7429173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6"/>
            <p:cNvSpPr/>
            <p:nvPr/>
          </p:nvSpPr>
          <p:spPr>
            <a:xfrm>
              <a:off x="7496214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6"/>
            <p:cNvSpPr/>
            <p:nvPr/>
          </p:nvSpPr>
          <p:spPr>
            <a:xfrm>
              <a:off x="7562513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6"/>
            <p:cNvSpPr/>
            <p:nvPr/>
          </p:nvSpPr>
          <p:spPr>
            <a:xfrm>
              <a:off x="7628811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7695760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6"/>
            <p:cNvSpPr/>
            <p:nvPr/>
          </p:nvSpPr>
          <p:spPr>
            <a:xfrm>
              <a:off x="7762058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7829007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7895305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7961604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8028552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8094851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8161892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8228190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8294489" y="192677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8361437" y="19267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4433578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4500526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4566825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4633216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4700165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4766463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4833412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4899710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4966009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5032957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5099255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5166297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5232595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5298894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5365842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5499089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5565388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5631686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5764933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5831974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5898273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6097818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6164767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6497652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6563950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6630249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6697197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6830444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6896743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6963041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6"/>
            <p:cNvSpPr/>
            <p:nvPr/>
          </p:nvSpPr>
          <p:spPr>
            <a:xfrm>
              <a:off x="7030082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6"/>
            <p:cNvSpPr/>
            <p:nvPr/>
          </p:nvSpPr>
          <p:spPr>
            <a:xfrm>
              <a:off x="7096381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7163329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7229628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7295926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7362875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7429173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7496214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7562513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7628811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7695760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7762058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7829007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7895305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7961604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8028552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8094851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8161892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8228190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8294489" y="199372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8361437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6"/>
            <p:cNvSpPr/>
            <p:nvPr/>
          </p:nvSpPr>
          <p:spPr>
            <a:xfrm>
              <a:off x="8427736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6"/>
            <p:cNvSpPr/>
            <p:nvPr/>
          </p:nvSpPr>
          <p:spPr>
            <a:xfrm>
              <a:off x="8494684" y="19937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4500526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4566825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4633216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4700165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4766463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4833412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4899710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4966009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5032957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5099255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5166297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5232595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5298894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5365842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5432141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5499089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5565388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5631686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5764933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5831974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6164767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6430703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6497652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6563950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6630249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6697197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6763496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6830444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6896743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6963041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7030082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7096381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7163329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7229628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7295926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7362875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7429173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7496214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7562513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7628811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7695760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7762058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7829007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7895305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7961604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8028552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8094851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8161892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8228190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8294489" y="206077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8361437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8427736" y="206077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4433578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4500526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4566825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4633216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4700165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4766463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4833412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4899710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4966009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5032957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5099255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5166297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5232595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5432141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5499089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5565388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5631686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5764933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5831974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6297364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6430703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6497652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6630249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6697197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6763496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6"/>
            <p:cNvSpPr/>
            <p:nvPr/>
          </p:nvSpPr>
          <p:spPr>
            <a:xfrm>
              <a:off x="6830444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6"/>
            <p:cNvSpPr/>
            <p:nvPr/>
          </p:nvSpPr>
          <p:spPr>
            <a:xfrm>
              <a:off x="6896743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6"/>
            <p:cNvSpPr/>
            <p:nvPr/>
          </p:nvSpPr>
          <p:spPr>
            <a:xfrm>
              <a:off x="6963041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6"/>
            <p:cNvSpPr/>
            <p:nvPr/>
          </p:nvSpPr>
          <p:spPr>
            <a:xfrm>
              <a:off x="7030082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6"/>
            <p:cNvSpPr/>
            <p:nvPr/>
          </p:nvSpPr>
          <p:spPr>
            <a:xfrm>
              <a:off x="7096381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6"/>
            <p:cNvSpPr/>
            <p:nvPr/>
          </p:nvSpPr>
          <p:spPr>
            <a:xfrm>
              <a:off x="7163329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7229628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7295926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6"/>
            <p:cNvSpPr/>
            <p:nvPr/>
          </p:nvSpPr>
          <p:spPr>
            <a:xfrm>
              <a:off x="7362875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6"/>
            <p:cNvSpPr/>
            <p:nvPr/>
          </p:nvSpPr>
          <p:spPr>
            <a:xfrm>
              <a:off x="7429173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6"/>
            <p:cNvSpPr/>
            <p:nvPr/>
          </p:nvSpPr>
          <p:spPr>
            <a:xfrm>
              <a:off x="7496214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7562513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7628811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6"/>
            <p:cNvSpPr/>
            <p:nvPr/>
          </p:nvSpPr>
          <p:spPr>
            <a:xfrm>
              <a:off x="7695760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6"/>
            <p:cNvSpPr/>
            <p:nvPr/>
          </p:nvSpPr>
          <p:spPr>
            <a:xfrm>
              <a:off x="7762058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6"/>
            <p:cNvSpPr/>
            <p:nvPr/>
          </p:nvSpPr>
          <p:spPr>
            <a:xfrm>
              <a:off x="7829007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6"/>
            <p:cNvSpPr/>
            <p:nvPr/>
          </p:nvSpPr>
          <p:spPr>
            <a:xfrm>
              <a:off x="7895305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6"/>
            <p:cNvSpPr/>
            <p:nvPr/>
          </p:nvSpPr>
          <p:spPr>
            <a:xfrm>
              <a:off x="7961604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6"/>
            <p:cNvSpPr/>
            <p:nvPr/>
          </p:nvSpPr>
          <p:spPr>
            <a:xfrm>
              <a:off x="8028552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6"/>
            <p:cNvSpPr/>
            <p:nvPr/>
          </p:nvSpPr>
          <p:spPr>
            <a:xfrm>
              <a:off x="8094851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6"/>
            <p:cNvSpPr/>
            <p:nvPr/>
          </p:nvSpPr>
          <p:spPr>
            <a:xfrm>
              <a:off x="8161892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6"/>
            <p:cNvSpPr/>
            <p:nvPr/>
          </p:nvSpPr>
          <p:spPr>
            <a:xfrm>
              <a:off x="8228190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6"/>
            <p:cNvSpPr/>
            <p:nvPr/>
          </p:nvSpPr>
          <p:spPr>
            <a:xfrm>
              <a:off x="8294489" y="2127081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6"/>
            <p:cNvSpPr/>
            <p:nvPr/>
          </p:nvSpPr>
          <p:spPr>
            <a:xfrm>
              <a:off x="8361437" y="2127081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6"/>
            <p:cNvSpPr/>
            <p:nvPr/>
          </p:nvSpPr>
          <p:spPr>
            <a:xfrm>
              <a:off x="4433578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6"/>
            <p:cNvSpPr/>
            <p:nvPr/>
          </p:nvSpPr>
          <p:spPr>
            <a:xfrm>
              <a:off x="4500526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6"/>
            <p:cNvSpPr/>
            <p:nvPr/>
          </p:nvSpPr>
          <p:spPr>
            <a:xfrm>
              <a:off x="4566825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6"/>
            <p:cNvSpPr/>
            <p:nvPr/>
          </p:nvSpPr>
          <p:spPr>
            <a:xfrm>
              <a:off x="4633216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6"/>
            <p:cNvSpPr/>
            <p:nvPr/>
          </p:nvSpPr>
          <p:spPr>
            <a:xfrm>
              <a:off x="4766463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6"/>
            <p:cNvSpPr/>
            <p:nvPr/>
          </p:nvSpPr>
          <p:spPr>
            <a:xfrm>
              <a:off x="4833412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6"/>
            <p:cNvSpPr/>
            <p:nvPr/>
          </p:nvSpPr>
          <p:spPr>
            <a:xfrm>
              <a:off x="4899710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6"/>
            <p:cNvSpPr/>
            <p:nvPr/>
          </p:nvSpPr>
          <p:spPr>
            <a:xfrm>
              <a:off x="4966009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6"/>
            <p:cNvSpPr/>
            <p:nvPr/>
          </p:nvSpPr>
          <p:spPr>
            <a:xfrm>
              <a:off x="5032957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6"/>
            <p:cNvSpPr/>
            <p:nvPr/>
          </p:nvSpPr>
          <p:spPr>
            <a:xfrm>
              <a:off x="5099255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6"/>
            <p:cNvSpPr/>
            <p:nvPr/>
          </p:nvSpPr>
          <p:spPr>
            <a:xfrm>
              <a:off x="5166297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6"/>
            <p:cNvSpPr/>
            <p:nvPr/>
          </p:nvSpPr>
          <p:spPr>
            <a:xfrm>
              <a:off x="5232595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6"/>
            <p:cNvSpPr/>
            <p:nvPr/>
          </p:nvSpPr>
          <p:spPr>
            <a:xfrm>
              <a:off x="5432141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6"/>
            <p:cNvSpPr/>
            <p:nvPr/>
          </p:nvSpPr>
          <p:spPr>
            <a:xfrm>
              <a:off x="5499089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6"/>
            <p:cNvSpPr/>
            <p:nvPr/>
          </p:nvSpPr>
          <p:spPr>
            <a:xfrm>
              <a:off x="5565388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6"/>
            <p:cNvSpPr/>
            <p:nvPr/>
          </p:nvSpPr>
          <p:spPr>
            <a:xfrm>
              <a:off x="5631686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6"/>
            <p:cNvSpPr/>
            <p:nvPr/>
          </p:nvSpPr>
          <p:spPr>
            <a:xfrm>
              <a:off x="6297364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6"/>
            <p:cNvSpPr/>
            <p:nvPr/>
          </p:nvSpPr>
          <p:spPr>
            <a:xfrm>
              <a:off x="6430703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6"/>
            <p:cNvSpPr/>
            <p:nvPr/>
          </p:nvSpPr>
          <p:spPr>
            <a:xfrm>
              <a:off x="6497652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6"/>
            <p:cNvSpPr/>
            <p:nvPr/>
          </p:nvSpPr>
          <p:spPr>
            <a:xfrm>
              <a:off x="6630249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6"/>
            <p:cNvSpPr/>
            <p:nvPr/>
          </p:nvSpPr>
          <p:spPr>
            <a:xfrm>
              <a:off x="6697197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6"/>
            <p:cNvSpPr/>
            <p:nvPr/>
          </p:nvSpPr>
          <p:spPr>
            <a:xfrm>
              <a:off x="6763496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6"/>
            <p:cNvSpPr/>
            <p:nvPr/>
          </p:nvSpPr>
          <p:spPr>
            <a:xfrm>
              <a:off x="6830444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6"/>
            <p:cNvSpPr/>
            <p:nvPr/>
          </p:nvSpPr>
          <p:spPr>
            <a:xfrm>
              <a:off x="6896743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6"/>
            <p:cNvSpPr/>
            <p:nvPr/>
          </p:nvSpPr>
          <p:spPr>
            <a:xfrm>
              <a:off x="6963041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6"/>
            <p:cNvSpPr/>
            <p:nvPr/>
          </p:nvSpPr>
          <p:spPr>
            <a:xfrm>
              <a:off x="7030082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6"/>
            <p:cNvSpPr/>
            <p:nvPr/>
          </p:nvSpPr>
          <p:spPr>
            <a:xfrm>
              <a:off x="7096381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6"/>
            <p:cNvSpPr/>
            <p:nvPr/>
          </p:nvSpPr>
          <p:spPr>
            <a:xfrm>
              <a:off x="7163329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6"/>
            <p:cNvSpPr/>
            <p:nvPr/>
          </p:nvSpPr>
          <p:spPr>
            <a:xfrm>
              <a:off x="7229628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6"/>
            <p:cNvSpPr/>
            <p:nvPr/>
          </p:nvSpPr>
          <p:spPr>
            <a:xfrm>
              <a:off x="7295926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6"/>
            <p:cNvSpPr/>
            <p:nvPr/>
          </p:nvSpPr>
          <p:spPr>
            <a:xfrm>
              <a:off x="7362875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6"/>
            <p:cNvSpPr/>
            <p:nvPr/>
          </p:nvSpPr>
          <p:spPr>
            <a:xfrm>
              <a:off x="7429173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6"/>
            <p:cNvSpPr/>
            <p:nvPr/>
          </p:nvSpPr>
          <p:spPr>
            <a:xfrm>
              <a:off x="7496214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6"/>
            <p:cNvSpPr/>
            <p:nvPr/>
          </p:nvSpPr>
          <p:spPr>
            <a:xfrm>
              <a:off x="7562513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6"/>
            <p:cNvSpPr/>
            <p:nvPr/>
          </p:nvSpPr>
          <p:spPr>
            <a:xfrm>
              <a:off x="7628811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6"/>
            <p:cNvSpPr/>
            <p:nvPr/>
          </p:nvSpPr>
          <p:spPr>
            <a:xfrm>
              <a:off x="7695760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6"/>
            <p:cNvSpPr/>
            <p:nvPr/>
          </p:nvSpPr>
          <p:spPr>
            <a:xfrm>
              <a:off x="7762058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6"/>
            <p:cNvSpPr/>
            <p:nvPr/>
          </p:nvSpPr>
          <p:spPr>
            <a:xfrm>
              <a:off x="7829007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6"/>
            <p:cNvSpPr/>
            <p:nvPr/>
          </p:nvSpPr>
          <p:spPr>
            <a:xfrm>
              <a:off x="7895305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6"/>
            <p:cNvSpPr/>
            <p:nvPr/>
          </p:nvSpPr>
          <p:spPr>
            <a:xfrm>
              <a:off x="7961604" y="219403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6"/>
            <p:cNvSpPr/>
            <p:nvPr/>
          </p:nvSpPr>
          <p:spPr>
            <a:xfrm>
              <a:off x="8228190" y="219403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6"/>
            <p:cNvSpPr/>
            <p:nvPr/>
          </p:nvSpPr>
          <p:spPr>
            <a:xfrm>
              <a:off x="4500526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6"/>
            <p:cNvSpPr/>
            <p:nvPr/>
          </p:nvSpPr>
          <p:spPr>
            <a:xfrm>
              <a:off x="4566825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6"/>
            <p:cNvSpPr/>
            <p:nvPr/>
          </p:nvSpPr>
          <p:spPr>
            <a:xfrm>
              <a:off x="4833412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6"/>
            <p:cNvSpPr/>
            <p:nvPr/>
          </p:nvSpPr>
          <p:spPr>
            <a:xfrm>
              <a:off x="4899710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6"/>
            <p:cNvSpPr/>
            <p:nvPr/>
          </p:nvSpPr>
          <p:spPr>
            <a:xfrm>
              <a:off x="4966009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6"/>
            <p:cNvSpPr/>
            <p:nvPr/>
          </p:nvSpPr>
          <p:spPr>
            <a:xfrm>
              <a:off x="5032957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6"/>
            <p:cNvSpPr/>
            <p:nvPr/>
          </p:nvSpPr>
          <p:spPr>
            <a:xfrm>
              <a:off x="5099255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6"/>
            <p:cNvSpPr/>
            <p:nvPr/>
          </p:nvSpPr>
          <p:spPr>
            <a:xfrm>
              <a:off x="5166297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6"/>
            <p:cNvSpPr/>
            <p:nvPr/>
          </p:nvSpPr>
          <p:spPr>
            <a:xfrm>
              <a:off x="5232595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6"/>
            <p:cNvSpPr/>
            <p:nvPr/>
          </p:nvSpPr>
          <p:spPr>
            <a:xfrm>
              <a:off x="5298894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6"/>
            <p:cNvSpPr/>
            <p:nvPr/>
          </p:nvSpPr>
          <p:spPr>
            <a:xfrm>
              <a:off x="5432141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6"/>
            <p:cNvSpPr/>
            <p:nvPr/>
          </p:nvSpPr>
          <p:spPr>
            <a:xfrm>
              <a:off x="5499089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6"/>
            <p:cNvSpPr/>
            <p:nvPr/>
          </p:nvSpPr>
          <p:spPr>
            <a:xfrm>
              <a:off x="5565388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6"/>
            <p:cNvSpPr/>
            <p:nvPr/>
          </p:nvSpPr>
          <p:spPr>
            <a:xfrm>
              <a:off x="5631686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6"/>
            <p:cNvSpPr/>
            <p:nvPr/>
          </p:nvSpPr>
          <p:spPr>
            <a:xfrm>
              <a:off x="6231065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6"/>
            <p:cNvSpPr/>
            <p:nvPr/>
          </p:nvSpPr>
          <p:spPr>
            <a:xfrm>
              <a:off x="6297364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6"/>
            <p:cNvSpPr/>
            <p:nvPr/>
          </p:nvSpPr>
          <p:spPr>
            <a:xfrm>
              <a:off x="6430703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6"/>
            <p:cNvSpPr/>
            <p:nvPr/>
          </p:nvSpPr>
          <p:spPr>
            <a:xfrm>
              <a:off x="6497652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6"/>
            <p:cNvSpPr/>
            <p:nvPr/>
          </p:nvSpPr>
          <p:spPr>
            <a:xfrm>
              <a:off x="6563950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6"/>
            <p:cNvSpPr/>
            <p:nvPr/>
          </p:nvSpPr>
          <p:spPr>
            <a:xfrm>
              <a:off x="6630249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6"/>
            <p:cNvSpPr/>
            <p:nvPr/>
          </p:nvSpPr>
          <p:spPr>
            <a:xfrm>
              <a:off x="6697197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6"/>
            <p:cNvSpPr/>
            <p:nvPr/>
          </p:nvSpPr>
          <p:spPr>
            <a:xfrm>
              <a:off x="6763496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6"/>
            <p:cNvSpPr/>
            <p:nvPr/>
          </p:nvSpPr>
          <p:spPr>
            <a:xfrm>
              <a:off x="6830444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6"/>
            <p:cNvSpPr/>
            <p:nvPr/>
          </p:nvSpPr>
          <p:spPr>
            <a:xfrm>
              <a:off x="6896743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6"/>
            <p:cNvSpPr/>
            <p:nvPr/>
          </p:nvSpPr>
          <p:spPr>
            <a:xfrm>
              <a:off x="6963041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6"/>
            <p:cNvSpPr/>
            <p:nvPr/>
          </p:nvSpPr>
          <p:spPr>
            <a:xfrm>
              <a:off x="7030082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6"/>
            <p:cNvSpPr/>
            <p:nvPr/>
          </p:nvSpPr>
          <p:spPr>
            <a:xfrm>
              <a:off x="7096381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6"/>
            <p:cNvSpPr/>
            <p:nvPr/>
          </p:nvSpPr>
          <p:spPr>
            <a:xfrm>
              <a:off x="7163329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6"/>
            <p:cNvSpPr/>
            <p:nvPr/>
          </p:nvSpPr>
          <p:spPr>
            <a:xfrm>
              <a:off x="7229628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6"/>
            <p:cNvSpPr/>
            <p:nvPr/>
          </p:nvSpPr>
          <p:spPr>
            <a:xfrm>
              <a:off x="7295926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6"/>
            <p:cNvSpPr/>
            <p:nvPr/>
          </p:nvSpPr>
          <p:spPr>
            <a:xfrm>
              <a:off x="7362875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6"/>
            <p:cNvSpPr/>
            <p:nvPr/>
          </p:nvSpPr>
          <p:spPr>
            <a:xfrm>
              <a:off x="7429173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6"/>
            <p:cNvSpPr/>
            <p:nvPr/>
          </p:nvSpPr>
          <p:spPr>
            <a:xfrm>
              <a:off x="7496214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6"/>
            <p:cNvSpPr/>
            <p:nvPr/>
          </p:nvSpPr>
          <p:spPr>
            <a:xfrm>
              <a:off x="7562513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6"/>
            <p:cNvSpPr/>
            <p:nvPr/>
          </p:nvSpPr>
          <p:spPr>
            <a:xfrm>
              <a:off x="7628811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6"/>
            <p:cNvSpPr/>
            <p:nvPr/>
          </p:nvSpPr>
          <p:spPr>
            <a:xfrm>
              <a:off x="7695760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6"/>
            <p:cNvSpPr/>
            <p:nvPr/>
          </p:nvSpPr>
          <p:spPr>
            <a:xfrm>
              <a:off x="7762058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6"/>
            <p:cNvSpPr/>
            <p:nvPr/>
          </p:nvSpPr>
          <p:spPr>
            <a:xfrm>
              <a:off x="7829007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6"/>
            <p:cNvSpPr/>
            <p:nvPr/>
          </p:nvSpPr>
          <p:spPr>
            <a:xfrm>
              <a:off x="7895305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6"/>
            <p:cNvSpPr/>
            <p:nvPr/>
          </p:nvSpPr>
          <p:spPr>
            <a:xfrm>
              <a:off x="7961604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6"/>
            <p:cNvSpPr/>
            <p:nvPr/>
          </p:nvSpPr>
          <p:spPr>
            <a:xfrm>
              <a:off x="8028552" y="226034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6"/>
            <p:cNvSpPr/>
            <p:nvPr/>
          </p:nvSpPr>
          <p:spPr>
            <a:xfrm>
              <a:off x="8228190" y="226034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6"/>
            <p:cNvSpPr/>
            <p:nvPr/>
          </p:nvSpPr>
          <p:spPr>
            <a:xfrm>
              <a:off x="4367280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6"/>
            <p:cNvSpPr/>
            <p:nvPr/>
          </p:nvSpPr>
          <p:spPr>
            <a:xfrm>
              <a:off x="4433578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6"/>
            <p:cNvSpPr/>
            <p:nvPr/>
          </p:nvSpPr>
          <p:spPr>
            <a:xfrm>
              <a:off x="4833412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6"/>
            <p:cNvSpPr/>
            <p:nvPr/>
          </p:nvSpPr>
          <p:spPr>
            <a:xfrm>
              <a:off x="4899710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6"/>
            <p:cNvSpPr/>
            <p:nvPr/>
          </p:nvSpPr>
          <p:spPr>
            <a:xfrm>
              <a:off x="4966009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6"/>
            <p:cNvSpPr/>
            <p:nvPr/>
          </p:nvSpPr>
          <p:spPr>
            <a:xfrm>
              <a:off x="5032957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6"/>
            <p:cNvSpPr/>
            <p:nvPr/>
          </p:nvSpPr>
          <p:spPr>
            <a:xfrm>
              <a:off x="5099255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6"/>
            <p:cNvSpPr/>
            <p:nvPr/>
          </p:nvSpPr>
          <p:spPr>
            <a:xfrm>
              <a:off x="5166297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6"/>
            <p:cNvSpPr/>
            <p:nvPr/>
          </p:nvSpPr>
          <p:spPr>
            <a:xfrm>
              <a:off x="5232595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6"/>
            <p:cNvSpPr/>
            <p:nvPr/>
          </p:nvSpPr>
          <p:spPr>
            <a:xfrm>
              <a:off x="5298894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6"/>
            <p:cNvSpPr/>
            <p:nvPr/>
          </p:nvSpPr>
          <p:spPr>
            <a:xfrm>
              <a:off x="5365842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6"/>
            <p:cNvSpPr/>
            <p:nvPr/>
          </p:nvSpPr>
          <p:spPr>
            <a:xfrm>
              <a:off x="5432141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6"/>
            <p:cNvSpPr/>
            <p:nvPr/>
          </p:nvSpPr>
          <p:spPr>
            <a:xfrm>
              <a:off x="5499089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6"/>
            <p:cNvSpPr/>
            <p:nvPr/>
          </p:nvSpPr>
          <p:spPr>
            <a:xfrm>
              <a:off x="5565388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6"/>
            <p:cNvSpPr/>
            <p:nvPr/>
          </p:nvSpPr>
          <p:spPr>
            <a:xfrm>
              <a:off x="5631686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6"/>
            <p:cNvSpPr/>
            <p:nvPr/>
          </p:nvSpPr>
          <p:spPr>
            <a:xfrm>
              <a:off x="6297364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6"/>
            <p:cNvSpPr/>
            <p:nvPr/>
          </p:nvSpPr>
          <p:spPr>
            <a:xfrm>
              <a:off x="6364405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6"/>
            <p:cNvSpPr/>
            <p:nvPr/>
          </p:nvSpPr>
          <p:spPr>
            <a:xfrm>
              <a:off x="6364405" y="226433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6"/>
            <p:cNvSpPr/>
            <p:nvPr/>
          </p:nvSpPr>
          <p:spPr>
            <a:xfrm>
              <a:off x="6430703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6"/>
            <p:cNvSpPr/>
            <p:nvPr/>
          </p:nvSpPr>
          <p:spPr>
            <a:xfrm>
              <a:off x="6497652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6"/>
            <p:cNvSpPr/>
            <p:nvPr/>
          </p:nvSpPr>
          <p:spPr>
            <a:xfrm>
              <a:off x="6563950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6"/>
            <p:cNvSpPr/>
            <p:nvPr/>
          </p:nvSpPr>
          <p:spPr>
            <a:xfrm>
              <a:off x="6630249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6"/>
            <p:cNvSpPr/>
            <p:nvPr/>
          </p:nvSpPr>
          <p:spPr>
            <a:xfrm>
              <a:off x="6697197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6"/>
            <p:cNvSpPr/>
            <p:nvPr/>
          </p:nvSpPr>
          <p:spPr>
            <a:xfrm>
              <a:off x="6763496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6"/>
            <p:cNvSpPr/>
            <p:nvPr/>
          </p:nvSpPr>
          <p:spPr>
            <a:xfrm>
              <a:off x="6830444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6"/>
            <p:cNvSpPr/>
            <p:nvPr/>
          </p:nvSpPr>
          <p:spPr>
            <a:xfrm>
              <a:off x="6896743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6"/>
            <p:cNvSpPr/>
            <p:nvPr/>
          </p:nvSpPr>
          <p:spPr>
            <a:xfrm>
              <a:off x="6963041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6"/>
            <p:cNvSpPr/>
            <p:nvPr/>
          </p:nvSpPr>
          <p:spPr>
            <a:xfrm>
              <a:off x="7030082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6"/>
            <p:cNvSpPr/>
            <p:nvPr/>
          </p:nvSpPr>
          <p:spPr>
            <a:xfrm>
              <a:off x="7096381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6"/>
            <p:cNvSpPr/>
            <p:nvPr/>
          </p:nvSpPr>
          <p:spPr>
            <a:xfrm>
              <a:off x="7163329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6"/>
            <p:cNvSpPr/>
            <p:nvPr/>
          </p:nvSpPr>
          <p:spPr>
            <a:xfrm>
              <a:off x="7229628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6"/>
            <p:cNvSpPr/>
            <p:nvPr/>
          </p:nvSpPr>
          <p:spPr>
            <a:xfrm>
              <a:off x="7295926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6"/>
            <p:cNvSpPr/>
            <p:nvPr/>
          </p:nvSpPr>
          <p:spPr>
            <a:xfrm>
              <a:off x="7362875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6"/>
            <p:cNvSpPr/>
            <p:nvPr/>
          </p:nvSpPr>
          <p:spPr>
            <a:xfrm>
              <a:off x="7429173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6"/>
            <p:cNvSpPr/>
            <p:nvPr/>
          </p:nvSpPr>
          <p:spPr>
            <a:xfrm>
              <a:off x="7496214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6"/>
            <p:cNvSpPr/>
            <p:nvPr/>
          </p:nvSpPr>
          <p:spPr>
            <a:xfrm>
              <a:off x="7562513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6"/>
            <p:cNvSpPr/>
            <p:nvPr/>
          </p:nvSpPr>
          <p:spPr>
            <a:xfrm>
              <a:off x="7628811" y="232729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6"/>
            <p:cNvSpPr/>
            <p:nvPr/>
          </p:nvSpPr>
          <p:spPr>
            <a:xfrm>
              <a:off x="7695760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6"/>
            <p:cNvSpPr/>
            <p:nvPr/>
          </p:nvSpPr>
          <p:spPr>
            <a:xfrm>
              <a:off x="7762058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6"/>
            <p:cNvSpPr/>
            <p:nvPr/>
          </p:nvSpPr>
          <p:spPr>
            <a:xfrm>
              <a:off x="7829007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6"/>
            <p:cNvSpPr/>
            <p:nvPr/>
          </p:nvSpPr>
          <p:spPr>
            <a:xfrm>
              <a:off x="7895305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6"/>
            <p:cNvSpPr/>
            <p:nvPr/>
          </p:nvSpPr>
          <p:spPr>
            <a:xfrm>
              <a:off x="7961604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6"/>
            <p:cNvSpPr/>
            <p:nvPr/>
          </p:nvSpPr>
          <p:spPr>
            <a:xfrm>
              <a:off x="8028552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6"/>
            <p:cNvSpPr/>
            <p:nvPr/>
          </p:nvSpPr>
          <p:spPr>
            <a:xfrm>
              <a:off x="8094851" y="232729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6"/>
            <p:cNvSpPr/>
            <p:nvPr/>
          </p:nvSpPr>
          <p:spPr>
            <a:xfrm>
              <a:off x="4833412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6"/>
            <p:cNvSpPr/>
            <p:nvPr/>
          </p:nvSpPr>
          <p:spPr>
            <a:xfrm>
              <a:off x="4899710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6"/>
            <p:cNvSpPr/>
            <p:nvPr/>
          </p:nvSpPr>
          <p:spPr>
            <a:xfrm>
              <a:off x="4966009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6"/>
            <p:cNvSpPr/>
            <p:nvPr/>
          </p:nvSpPr>
          <p:spPr>
            <a:xfrm>
              <a:off x="5032957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6"/>
            <p:cNvSpPr/>
            <p:nvPr/>
          </p:nvSpPr>
          <p:spPr>
            <a:xfrm>
              <a:off x="5099255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6"/>
            <p:cNvSpPr/>
            <p:nvPr/>
          </p:nvSpPr>
          <p:spPr>
            <a:xfrm>
              <a:off x="5166297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6"/>
            <p:cNvSpPr/>
            <p:nvPr/>
          </p:nvSpPr>
          <p:spPr>
            <a:xfrm>
              <a:off x="5232595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6"/>
            <p:cNvSpPr/>
            <p:nvPr/>
          </p:nvSpPr>
          <p:spPr>
            <a:xfrm>
              <a:off x="5298894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6"/>
            <p:cNvSpPr/>
            <p:nvPr/>
          </p:nvSpPr>
          <p:spPr>
            <a:xfrm>
              <a:off x="5365842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6"/>
            <p:cNvSpPr/>
            <p:nvPr/>
          </p:nvSpPr>
          <p:spPr>
            <a:xfrm>
              <a:off x="5432141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6"/>
            <p:cNvSpPr/>
            <p:nvPr/>
          </p:nvSpPr>
          <p:spPr>
            <a:xfrm>
              <a:off x="5499089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6"/>
            <p:cNvSpPr/>
            <p:nvPr/>
          </p:nvSpPr>
          <p:spPr>
            <a:xfrm>
              <a:off x="5631686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6"/>
            <p:cNvSpPr/>
            <p:nvPr/>
          </p:nvSpPr>
          <p:spPr>
            <a:xfrm>
              <a:off x="5698635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6"/>
            <p:cNvSpPr/>
            <p:nvPr/>
          </p:nvSpPr>
          <p:spPr>
            <a:xfrm>
              <a:off x="6297364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6"/>
            <p:cNvSpPr/>
            <p:nvPr/>
          </p:nvSpPr>
          <p:spPr>
            <a:xfrm>
              <a:off x="6364405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6"/>
            <p:cNvSpPr/>
            <p:nvPr/>
          </p:nvSpPr>
          <p:spPr>
            <a:xfrm>
              <a:off x="6430703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6"/>
            <p:cNvSpPr/>
            <p:nvPr/>
          </p:nvSpPr>
          <p:spPr>
            <a:xfrm>
              <a:off x="6497652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6"/>
            <p:cNvSpPr/>
            <p:nvPr/>
          </p:nvSpPr>
          <p:spPr>
            <a:xfrm>
              <a:off x="6563950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6"/>
            <p:cNvSpPr/>
            <p:nvPr/>
          </p:nvSpPr>
          <p:spPr>
            <a:xfrm>
              <a:off x="6630249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6"/>
            <p:cNvSpPr/>
            <p:nvPr/>
          </p:nvSpPr>
          <p:spPr>
            <a:xfrm>
              <a:off x="6697197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6"/>
            <p:cNvSpPr/>
            <p:nvPr/>
          </p:nvSpPr>
          <p:spPr>
            <a:xfrm>
              <a:off x="6763496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6"/>
            <p:cNvSpPr/>
            <p:nvPr/>
          </p:nvSpPr>
          <p:spPr>
            <a:xfrm>
              <a:off x="6830444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6"/>
            <p:cNvSpPr/>
            <p:nvPr/>
          </p:nvSpPr>
          <p:spPr>
            <a:xfrm>
              <a:off x="6896743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6"/>
            <p:cNvSpPr/>
            <p:nvPr/>
          </p:nvSpPr>
          <p:spPr>
            <a:xfrm>
              <a:off x="6963041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6"/>
            <p:cNvSpPr/>
            <p:nvPr/>
          </p:nvSpPr>
          <p:spPr>
            <a:xfrm>
              <a:off x="7030082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6"/>
            <p:cNvSpPr/>
            <p:nvPr/>
          </p:nvSpPr>
          <p:spPr>
            <a:xfrm>
              <a:off x="7096381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6"/>
            <p:cNvSpPr/>
            <p:nvPr/>
          </p:nvSpPr>
          <p:spPr>
            <a:xfrm>
              <a:off x="7163329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6"/>
            <p:cNvSpPr/>
            <p:nvPr/>
          </p:nvSpPr>
          <p:spPr>
            <a:xfrm>
              <a:off x="7229628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6"/>
            <p:cNvSpPr/>
            <p:nvPr/>
          </p:nvSpPr>
          <p:spPr>
            <a:xfrm>
              <a:off x="7295926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6"/>
            <p:cNvSpPr/>
            <p:nvPr/>
          </p:nvSpPr>
          <p:spPr>
            <a:xfrm>
              <a:off x="7362875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6"/>
            <p:cNvSpPr/>
            <p:nvPr/>
          </p:nvSpPr>
          <p:spPr>
            <a:xfrm>
              <a:off x="7429173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6"/>
            <p:cNvSpPr/>
            <p:nvPr/>
          </p:nvSpPr>
          <p:spPr>
            <a:xfrm>
              <a:off x="7496214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6"/>
            <p:cNvSpPr/>
            <p:nvPr/>
          </p:nvSpPr>
          <p:spPr>
            <a:xfrm>
              <a:off x="7562513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6"/>
            <p:cNvSpPr/>
            <p:nvPr/>
          </p:nvSpPr>
          <p:spPr>
            <a:xfrm>
              <a:off x="7628811" y="239425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6"/>
            <p:cNvSpPr/>
            <p:nvPr/>
          </p:nvSpPr>
          <p:spPr>
            <a:xfrm>
              <a:off x="7695760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6"/>
            <p:cNvSpPr/>
            <p:nvPr/>
          </p:nvSpPr>
          <p:spPr>
            <a:xfrm>
              <a:off x="7762058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6"/>
            <p:cNvSpPr/>
            <p:nvPr/>
          </p:nvSpPr>
          <p:spPr>
            <a:xfrm>
              <a:off x="7829007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6"/>
            <p:cNvSpPr/>
            <p:nvPr/>
          </p:nvSpPr>
          <p:spPr>
            <a:xfrm>
              <a:off x="7895305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6"/>
            <p:cNvSpPr/>
            <p:nvPr/>
          </p:nvSpPr>
          <p:spPr>
            <a:xfrm>
              <a:off x="7961604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6"/>
            <p:cNvSpPr/>
            <p:nvPr/>
          </p:nvSpPr>
          <p:spPr>
            <a:xfrm>
              <a:off x="8094851" y="239425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6"/>
            <p:cNvSpPr/>
            <p:nvPr/>
          </p:nvSpPr>
          <p:spPr>
            <a:xfrm>
              <a:off x="4833412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6"/>
            <p:cNvSpPr/>
            <p:nvPr/>
          </p:nvSpPr>
          <p:spPr>
            <a:xfrm>
              <a:off x="4899710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6"/>
            <p:cNvSpPr/>
            <p:nvPr/>
          </p:nvSpPr>
          <p:spPr>
            <a:xfrm>
              <a:off x="4966009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6"/>
            <p:cNvSpPr/>
            <p:nvPr/>
          </p:nvSpPr>
          <p:spPr>
            <a:xfrm>
              <a:off x="5032957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6"/>
            <p:cNvSpPr/>
            <p:nvPr/>
          </p:nvSpPr>
          <p:spPr>
            <a:xfrm>
              <a:off x="5099255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6"/>
            <p:cNvSpPr/>
            <p:nvPr/>
          </p:nvSpPr>
          <p:spPr>
            <a:xfrm>
              <a:off x="5166297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6"/>
            <p:cNvSpPr/>
            <p:nvPr/>
          </p:nvSpPr>
          <p:spPr>
            <a:xfrm>
              <a:off x="5232595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6"/>
            <p:cNvSpPr/>
            <p:nvPr/>
          </p:nvSpPr>
          <p:spPr>
            <a:xfrm>
              <a:off x="5298894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6"/>
            <p:cNvSpPr/>
            <p:nvPr/>
          </p:nvSpPr>
          <p:spPr>
            <a:xfrm>
              <a:off x="5365842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6"/>
            <p:cNvSpPr/>
            <p:nvPr/>
          </p:nvSpPr>
          <p:spPr>
            <a:xfrm>
              <a:off x="5432141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6"/>
            <p:cNvSpPr/>
            <p:nvPr/>
          </p:nvSpPr>
          <p:spPr>
            <a:xfrm>
              <a:off x="6297364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6"/>
            <p:cNvSpPr/>
            <p:nvPr/>
          </p:nvSpPr>
          <p:spPr>
            <a:xfrm>
              <a:off x="6364405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6"/>
            <p:cNvSpPr/>
            <p:nvPr/>
          </p:nvSpPr>
          <p:spPr>
            <a:xfrm>
              <a:off x="6430703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6"/>
            <p:cNvSpPr/>
            <p:nvPr/>
          </p:nvSpPr>
          <p:spPr>
            <a:xfrm>
              <a:off x="6497652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6"/>
            <p:cNvSpPr/>
            <p:nvPr/>
          </p:nvSpPr>
          <p:spPr>
            <a:xfrm>
              <a:off x="6630249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6"/>
            <p:cNvSpPr/>
            <p:nvPr/>
          </p:nvSpPr>
          <p:spPr>
            <a:xfrm>
              <a:off x="6697197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6"/>
            <p:cNvSpPr/>
            <p:nvPr/>
          </p:nvSpPr>
          <p:spPr>
            <a:xfrm>
              <a:off x="6763496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6"/>
            <p:cNvSpPr/>
            <p:nvPr/>
          </p:nvSpPr>
          <p:spPr>
            <a:xfrm>
              <a:off x="6830444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6"/>
            <p:cNvSpPr/>
            <p:nvPr/>
          </p:nvSpPr>
          <p:spPr>
            <a:xfrm>
              <a:off x="6896743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6"/>
            <p:cNvSpPr/>
            <p:nvPr/>
          </p:nvSpPr>
          <p:spPr>
            <a:xfrm>
              <a:off x="6963041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6"/>
            <p:cNvSpPr/>
            <p:nvPr/>
          </p:nvSpPr>
          <p:spPr>
            <a:xfrm>
              <a:off x="7030082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6"/>
            <p:cNvSpPr/>
            <p:nvPr/>
          </p:nvSpPr>
          <p:spPr>
            <a:xfrm>
              <a:off x="7096381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6"/>
            <p:cNvSpPr/>
            <p:nvPr/>
          </p:nvSpPr>
          <p:spPr>
            <a:xfrm>
              <a:off x="7163329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6"/>
            <p:cNvSpPr/>
            <p:nvPr/>
          </p:nvSpPr>
          <p:spPr>
            <a:xfrm>
              <a:off x="7229628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6"/>
            <p:cNvSpPr/>
            <p:nvPr/>
          </p:nvSpPr>
          <p:spPr>
            <a:xfrm>
              <a:off x="7295926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6"/>
            <p:cNvSpPr/>
            <p:nvPr/>
          </p:nvSpPr>
          <p:spPr>
            <a:xfrm>
              <a:off x="7362875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6"/>
            <p:cNvSpPr/>
            <p:nvPr/>
          </p:nvSpPr>
          <p:spPr>
            <a:xfrm>
              <a:off x="7429173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6"/>
            <p:cNvSpPr/>
            <p:nvPr/>
          </p:nvSpPr>
          <p:spPr>
            <a:xfrm>
              <a:off x="7496214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6"/>
            <p:cNvSpPr/>
            <p:nvPr/>
          </p:nvSpPr>
          <p:spPr>
            <a:xfrm>
              <a:off x="7562513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6"/>
            <p:cNvSpPr/>
            <p:nvPr/>
          </p:nvSpPr>
          <p:spPr>
            <a:xfrm>
              <a:off x="7628811" y="246055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6"/>
            <p:cNvSpPr/>
            <p:nvPr/>
          </p:nvSpPr>
          <p:spPr>
            <a:xfrm>
              <a:off x="7695760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6"/>
            <p:cNvSpPr/>
            <p:nvPr/>
          </p:nvSpPr>
          <p:spPr>
            <a:xfrm>
              <a:off x="7762058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6"/>
            <p:cNvSpPr/>
            <p:nvPr/>
          </p:nvSpPr>
          <p:spPr>
            <a:xfrm>
              <a:off x="7829007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6"/>
            <p:cNvSpPr/>
            <p:nvPr/>
          </p:nvSpPr>
          <p:spPr>
            <a:xfrm>
              <a:off x="7895305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6"/>
            <p:cNvSpPr/>
            <p:nvPr/>
          </p:nvSpPr>
          <p:spPr>
            <a:xfrm>
              <a:off x="7961604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6"/>
            <p:cNvSpPr/>
            <p:nvPr/>
          </p:nvSpPr>
          <p:spPr>
            <a:xfrm>
              <a:off x="8094851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6"/>
            <p:cNvSpPr/>
            <p:nvPr/>
          </p:nvSpPr>
          <p:spPr>
            <a:xfrm>
              <a:off x="4833412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6"/>
            <p:cNvSpPr/>
            <p:nvPr/>
          </p:nvSpPr>
          <p:spPr>
            <a:xfrm>
              <a:off x="4899710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6"/>
            <p:cNvSpPr/>
            <p:nvPr/>
          </p:nvSpPr>
          <p:spPr>
            <a:xfrm>
              <a:off x="4966009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6"/>
            <p:cNvSpPr/>
            <p:nvPr/>
          </p:nvSpPr>
          <p:spPr>
            <a:xfrm>
              <a:off x="5032957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6"/>
            <p:cNvSpPr/>
            <p:nvPr/>
          </p:nvSpPr>
          <p:spPr>
            <a:xfrm>
              <a:off x="5099255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6"/>
            <p:cNvSpPr/>
            <p:nvPr/>
          </p:nvSpPr>
          <p:spPr>
            <a:xfrm>
              <a:off x="5166297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6"/>
            <p:cNvSpPr/>
            <p:nvPr/>
          </p:nvSpPr>
          <p:spPr>
            <a:xfrm>
              <a:off x="5232595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6"/>
            <p:cNvSpPr/>
            <p:nvPr/>
          </p:nvSpPr>
          <p:spPr>
            <a:xfrm>
              <a:off x="5298894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6"/>
            <p:cNvSpPr/>
            <p:nvPr/>
          </p:nvSpPr>
          <p:spPr>
            <a:xfrm>
              <a:off x="5365842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6"/>
            <p:cNvSpPr/>
            <p:nvPr/>
          </p:nvSpPr>
          <p:spPr>
            <a:xfrm>
              <a:off x="5432141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6"/>
            <p:cNvSpPr/>
            <p:nvPr/>
          </p:nvSpPr>
          <p:spPr>
            <a:xfrm>
              <a:off x="6231065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6"/>
            <p:cNvSpPr/>
            <p:nvPr/>
          </p:nvSpPr>
          <p:spPr>
            <a:xfrm>
              <a:off x="6231065" y="246055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6"/>
            <p:cNvSpPr/>
            <p:nvPr/>
          </p:nvSpPr>
          <p:spPr>
            <a:xfrm>
              <a:off x="6297364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6"/>
            <p:cNvSpPr/>
            <p:nvPr/>
          </p:nvSpPr>
          <p:spPr>
            <a:xfrm>
              <a:off x="6364405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6"/>
            <p:cNvSpPr/>
            <p:nvPr/>
          </p:nvSpPr>
          <p:spPr>
            <a:xfrm>
              <a:off x="6497652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6"/>
            <p:cNvSpPr/>
            <p:nvPr/>
          </p:nvSpPr>
          <p:spPr>
            <a:xfrm>
              <a:off x="6563950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6"/>
            <p:cNvSpPr/>
            <p:nvPr/>
          </p:nvSpPr>
          <p:spPr>
            <a:xfrm>
              <a:off x="6563950" y="25885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6"/>
            <p:cNvSpPr/>
            <p:nvPr/>
          </p:nvSpPr>
          <p:spPr>
            <a:xfrm>
              <a:off x="6630249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6"/>
            <p:cNvSpPr/>
            <p:nvPr/>
          </p:nvSpPr>
          <p:spPr>
            <a:xfrm>
              <a:off x="6630249" y="258852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6"/>
            <p:cNvSpPr/>
            <p:nvPr/>
          </p:nvSpPr>
          <p:spPr>
            <a:xfrm>
              <a:off x="6697197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6"/>
            <p:cNvSpPr/>
            <p:nvPr/>
          </p:nvSpPr>
          <p:spPr>
            <a:xfrm>
              <a:off x="6697197" y="25918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6"/>
            <p:cNvSpPr/>
            <p:nvPr/>
          </p:nvSpPr>
          <p:spPr>
            <a:xfrm>
              <a:off x="6763496" y="259187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6"/>
            <p:cNvSpPr/>
            <p:nvPr/>
          </p:nvSpPr>
          <p:spPr>
            <a:xfrm>
              <a:off x="6763496" y="268232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6"/>
            <p:cNvSpPr/>
            <p:nvPr/>
          </p:nvSpPr>
          <p:spPr>
            <a:xfrm>
              <a:off x="6763496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6"/>
            <p:cNvSpPr/>
            <p:nvPr/>
          </p:nvSpPr>
          <p:spPr>
            <a:xfrm>
              <a:off x="6830444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6"/>
            <p:cNvSpPr/>
            <p:nvPr/>
          </p:nvSpPr>
          <p:spPr>
            <a:xfrm>
              <a:off x="6896743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6"/>
            <p:cNvSpPr/>
            <p:nvPr/>
          </p:nvSpPr>
          <p:spPr>
            <a:xfrm>
              <a:off x="6963041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6"/>
            <p:cNvSpPr/>
            <p:nvPr/>
          </p:nvSpPr>
          <p:spPr>
            <a:xfrm>
              <a:off x="7030082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6"/>
            <p:cNvSpPr/>
            <p:nvPr/>
          </p:nvSpPr>
          <p:spPr>
            <a:xfrm>
              <a:off x="7096381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6"/>
            <p:cNvSpPr/>
            <p:nvPr/>
          </p:nvSpPr>
          <p:spPr>
            <a:xfrm>
              <a:off x="7163329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6"/>
            <p:cNvSpPr/>
            <p:nvPr/>
          </p:nvSpPr>
          <p:spPr>
            <a:xfrm>
              <a:off x="7229628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6"/>
            <p:cNvSpPr/>
            <p:nvPr/>
          </p:nvSpPr>
          <p:spPr>
            <a:xfrm>
              <a:off x="7295926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6"/>
            <p:cNvSpPr/>
            <p:nvPr/>
          </p:nvSpPr>
          <p:spPr>
            <a:xfrm>
              <a:off x="7362875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6"/>
            <p:cNvSpPr/>
            <p:nvPr/>
          </p:nvSpPr>
          <p:spPr>
            <a:xfrm>
              <a:off x="7429173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6"/>
            <p:cNvSpPr/>
            <p:nvPr/>
          </p:nvSpPr>
          <p:spPr>
            <a:xfrm>
              <a:off x="7496214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6"/>
            <p:cNvSpPr/>
            <p:nvPr/>
          </p:nvSpPr>
          <p:spPr>
            <a:xfrm>
              <a:off x="7562513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6"/>
            <p:cNvSpPr/>
            <p:nvPr/>
          </p:nvSpPr>
          <p:spPr>
            <a:xfrm>
              <a:off x="7628811" y="252760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6"/>
            <p:cNvSpPr/>
            <p:nvPr/>
          </p:nvSpPr>
          <p:spPr>
            <a:xfrm>
              <a:off x="7695760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6"/>
            <p:cNvSpPr/>
            <p:nvPr/>
          </p:nvSpPr>
          <p:spPr>
            <a:xfrm>
              <a:off x="7762058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6"/>
            <p:cNvSpPr/>
            <p:nvPr/>
          </p:nvSpPr>
          <p:spPr>
            <a:xfrm>
              <a:off x="7829007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6"/>
            <p:cNvSpPr/>
            <p:nvPr/>
          </p:nvSpPr>
          <p:spPr>
            <a:xfrm>
              <a:off x="7895305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6"/>
            <p:cNvSpPr/>
            <p:nvPr/>
          </p:nvSpPr>
          <p:spPr>
            <a:xfrm>
              <a:off x="8094851" y="252760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6"/>
            <p:cNvSpPr/>
            <p:nvPr/>
          </p:nvSpPr>
          <p:spPr>
            <a:xfrm>
              <a:off x="4833412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6"/>
            <p:cNvSpPr/>
            <p:nvPr/>
          </p:nvSpPr>
          <p:spPr>
            <a:xfrm>
              <a:off x="4899710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6"/>
            <p:cNvSpPr/>
            <p:nvPr/>
          </p:nvSpPr>
          <p:spPr>
            <a:xfrm>
              <a:off x="4966009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6"/>
            <p:cNvSpPr/>
            <p:nvPr/>
          </p:nvSpPr>
          <p:spPr>
            <a:xfrm>
              <a:off x="5032957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6"/>
            <p:cNvSpPr/>
            <p:nvPr/>
          </p:nvSpPr>
          <p:spPr>
            <a:xfrm>
              <a:off x="5099255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6"/>
            <p:cNvSpPr/>
            <p:nvPr/>
          </p:nvSpPr>
          <p:spPr>
            <a:xfrm>
              <a:off x="5166297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6"/>
            <p:cNvSpPr/>
            <p:nvPr/>
          </p:nvSpPr>
          <p:spPr>
            <a:xfrm>
              <a:off x="5232595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6"/>
            <p:cNvSpPr/>
            <p:nvPr/>
          </p:nvSpPr>
          <p:spPr>
            <a:xfrm>
              <a:off x="5298894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6"/>
            <p:cNvSpPr/>
            <p:nvPr/>
          </p:nvSpPr>
          <p:spPr>
            <a:xfrm>
              <a:off x="5365842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6"/>
            <p:cNvSpPr/>
            <p:nvPr/>
          </p:nvSpPr>
          <p:spPr>
            <a:xfrm>
              <a:off x="6364405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6"/>
            <p:cNvSpPr/>
            <p:nvPr/>
          </p:nvSpPr>
          <p:spPr>
            <a:xfrm>
              <a:off x="6430703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6"/>
            <p:cNvSpPr/>
            <p:nvPr/>
          </p:nvSpPr>
          <p:spPr>
            <a:xfrm>
              <a:off x="6830444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6"/>
            <p:cNvSpPr/>
            <p:nvPr/>
          </p:nvSpPr>
          <p:spPr>
            <a:xfrm>
              <a:off x="6896743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6"/>
            <p:cNvSpPr/>
            <p:nvPr/>
          </p:nvSpPr>
          <p:spPr>
            <a:xfrm>
              <a:off x="6963041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6"/>
            <p:cNvSpPr/>
            <p:nvPr/>
          </p:nvSpPr>
          <p:spPr>
            <a:xfrm>
              <a:off x="7030082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6"/>
            <p:cNvSpPr/>
            <p:nvPr/>
          </p:nvSpPr>
          <p:spPr>
            <a:xfrm>
              <a:off x="7096381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6"/>
            <p:cNvSpPr/>
            <p:nvPr/>
          </p:nvSpPr>
          <p:spPr>
            <a:xfrm>
              <a:off x="7163329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6"/>
            <p:cNvSpPr/>
            <p:nvPr/>
          </p:nvSpPr>
          <p:spPr>
            <a:xfrm>
              <a:off x="7229628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6"/>
            <p:cNvSpPr/>
            <p:nvPr/>
          </p:nvSpPr>
          <p:spPr>
            <a:xfrm>
              <a:off x="7295926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6"/>
            <p:cNvSpPr/>
            <p:nvPr/>
          </p:nvSpPr>
          <p:spPr>
            <a:xfrm>
              <a:off x="7362875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6"/>
            <p:cNvSpPr/>
            <p:nvPr/>
          </p:nvSpPr>
          <p:spPr>
            <a:xfrm>
              <a:off x="7429173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6"/>
            <p:cNvSpPr/>
            <p:nvPr/>
          </p:nvSpPr>
          <p:spPr>
            <a:xfrm>
              <a:off x="7496214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6"/>
            <p:cNvSpPr/>
            <p:nvPr/>
          </p:nvSpPr>
          <p:spPr>
            <a:xfrm>
              <a:off x="7562513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6"/>
            <p:cNvSpPr/>
            <p:nvPr/>
          </p:nvSpPr>
          <p:spPr>
            <a:xfrm>
              <a:off x="7628811" y="259391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6"/>
            <p:cNvSpPr/>
            <p:nvPr/>
          </p:nvSpPr>
          <p:spPr>
            <a:xfrm>
              <a:off x="7695760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6"/>
            <p:cNvSpPr/>
            <p:nvPr/>
          </p:nvSpPr>
          <p:spPr>
            <a:xfrm>
              <a:off x="7762058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6"/>
            <p:cNvSpPr/>
            <p:nvPr/>
          </p:nvSpPr>
          <p:spPr>
            <a:xfrm>
              <a:off x="7829007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6"/>
            <p:cNvSpPr/>
            <p:nvPr/>
          </p:nvSpPr>
          <p:spPr>
            <a:xfrm>
              <a:off x="8028552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6"/>
            <p:cNvSpPr/>
            <p:nvPr/>
          </p:nvSpPr>
          <p:spPr>
            <a:xfrm>
              <a:off x="8094851" y="259391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6"/>
            <p:cNvSpPr/>
            <p:nvPr/>
          </p:nvSpPr>
          <p:spPr>
            <a:xfrm>
              <a:off x="4899710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6"/>
            <p:cNvSpPr/>
            <p:nvPr/>
          </p:nvSpPr>
          <p:spPr>
            <a:xfrm>
              <a:off x="4966009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6"/>
            <p:cNvSpPr/>
            <p:nvPr/>
          </p:nvSpPr>
          <p:spPr>
            <a:xfrm>
              <a:off x="5032957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6"/>
            <p:cNvSpPr/>
            <p:nvPr/>
          </p:nvSpPr>
          <p:spPr>
            <a:xfrm>
              <a:off x="5099255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6"/>
            <p:cNvSpPr/>
            <p:nvPr/>
          </p:nvSpPr>
          <p:spPr>
            <a:xfrm>
              <a:off x="5166297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6"/>
            <p:cNvSpPr/>
            <p:nvPr/>
          </p:nvSpPr>
          <p:spPr>
            <a:xfrm>
              <a:off x="5232595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6"/>
            <p:cNvSpPr/>
            <p:nvPr/>
          </p:nvSpPr>
          <p:spPr>
            <a:xfrm>
              <a:off x="5298894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6"/>
            <p:cNvSpPr/>
            <p:nvPr/>
          </p:nvSpPr>
          <p:spPr>
            <a:xfrm>
              <a:off x="5365842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6"/>
            <p:cNvSpPr/>
            <p:nvPr/>
          </p:nvSpPr>
          <p:spPr>
            <a:xfrm>
              <a:off x="6231065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6"/>
            <p:cNvSpPr/>
            <p:nvPr/>
          </p:nvSpPr>
          <p:spPr>
            <a:xfrm>
              <a:off x="6297364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6"/>
            <p:cNvSpPr/>
            <p:nvPr/>
          </p:nvSpPr>
          <p:spPr>
            <a:xfrm>
              <a:off x="6364405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6"/>
            <p:cNvSpPr/>
            <p:nvPr/>
          </p:nvSpPr>
          <p:spPr>
            <a:xfrm>
              <a:off x="6430703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6"/>
            <p:cNvSpPr/>
            <p:nvPr/>
          </p:nvSpPr>
          <p:spPr>
            <a:xfrm>
              <a:off x="6497652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6"/>
            <p:cNvSpPr/>
            <p:nvPr/>
          </p:nvSpPr>
          <p:spPr>
            <a:xfrm>
              <a:off x="6830444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6"/>
            <p:cNvSpPr/>
            <p:nvPr/>
          </p:nvSpPr>
          <p:spPr>
            <a:xfrm>
              <a:off x="6896743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6"/>
            <p:cNvSpPr/>
            <p:nvPr/>
          </p:nvSpPr>
          <p:spPr>
            <a:xfrm>
              <a:off x="6963041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6"/>
            <p:cNvSpPr/>
            <p:nvPr/>
          </p:nvSpPr>
          <p:spPr>
            <a:xfrm>
              <a:off x="7030082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6"/>
            <p:cNvSpPr/>
            <p:nvPr/>
          </p:nvSpPr>
          <p:spPr>
            <a:xfrm>
              <a:off x="7096381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6"/>
            <p:cNvSpPr/>
            <p:nvPr/>
          </p:nvSpPr>
          <p:spPr>
            <a:xfrm>
              <a:off x="7163329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6"/>
            <p:cNvSpPr/>
            <p:nvPr/>
          </p:nvSpPr>
          <p:spPr>
            <a:xfrm>
              <a:off x="7229628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6"/>
            <p:cNvSpPr/>
            <p:nvPr/>
          </p:nvSpPr>
          <p:spPr>
            <a:xfrm>
              <a:off x="7295926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6"/>
            <p:cNvSpPr/>
            <p:nvPr/>
          </p:nvSpPr>
          <p:spPr>
            <a:xfrm>
              <a:off x="7362875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6"/>
            <p:cNvSpPr/>
            <p:nvPr/>
          </p:nvSpPr>
          <p:spPr>
            <a:xfrm>
              <a:off x="7429173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6"/>
            <p:cNvSpPr/>
            <p:nvPr/>
          </p:nvSpPr>
          <p:spPr>
            <a:xfrm>
              <a:off x="7496214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6"/>
            <p:cNvSpPr/>
            <p:nvPr/>
          </p:nvSpPr>
          <p:spPr>
            <a:xfrm>
              <a:off x="7562513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6"/>
            <p:cNvSpPr/>
            <p:nvPr/>
          </p:nvSpPr>
          <p:spPr>
            <a:xfrm>
              <a:off x="7628811" y="2660869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6"/>
            <p:cNvSpPr/>
            <p:nvPr/>
          </p:nvSpPr>
          <p:spPr>
            <a:xfrm>
              <a:off x="7695760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6"/>
            <p:cNvSpPr/>
            <p:nvPr/>
          </p:nvSpPr>
          <p:spPr>
            <a:xfrm>
              <a:off x="7762058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6"/>
            <p:cNvSpPr/>
            <p:nvPr/>
          </p:nvSpPr>
          <p:spPr>
            <a:xfrm>
              <a:off x="7829007" y="2660869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6"/>
            <p:cNvSpPr/>
            <p:nvPr/>
          </p:nvSpPr>
          <p:spPr>
            <a:xfrm>
              <a:off x="4899710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6"/>
            <p:cNvSpPr/>
            <p:nvPr/>
          </p:nvSpPr>
          <p:spPr>
            <a:xfrm>
              <a:off x="4966009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6"/>
            <p:cNvSpPr/>
            <p:nvPr/>
          </p:nvSpPr>
          <p:spPr>
            <a:xfrm>
              <a:off x="5032957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6"/>
            <p:cNvSpPr/>
            <p:nvPr/>
          </p:nvSpPr>
          <p:spPr>
            <a:xfrm>
              <a:off x="5099255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6"/>
            <p:cNvSpPr/>
            <p:nvPr/>
          </p:nvSpPr>
          <p:spPr>
            <a:xfrm>
              <a:off x="5232595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6"/>
            <p:cNvSpPr/>
            <p:nvPr/>
          </p:nvSpPr>
          <p:spPr>
            <a:xfrm>
              <a:off x="5298894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6"/>
            <p:cNvSpPr/>
            <p:nvPr/>
          </p:nvSpPr>
          <p:spPr>
            <a:xfrm>
              <a:off x="5365842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6"/>
            <p:cNvSpPr/>
            <p:nvPr/>
          </p:nvSpPr>
          <p:spPr>
            <a:xfrm>
              <a:off x="6231065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6"/>
            <p:cNvSpPr/>
            <p:nvPr/>
          </p:nvSpPr>
          <p:spPr>
            <a:xfrm>
              <a:off x="6297364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6"/>
            <p:cNvSpPr/>
            <p:nvPr/>
          </p:nvSpPr>
          <p:spPr>
            <a:xfrm>
              <a:off x="6364405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6"/>
            <p:cNvSpPr/>
            <p:nvPr/>
          </p:nvSpPr>
          <p:spPr>
            <a:xfrm>
              <a:off x="6430703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6"/>
            <p:cNvSpPr/>
            <p:nvPr/>
          </p:nvSpPr>
          <p:spPr>
            <a:xfrm>
              <a:off x="6497652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6"/>
            <p:cNvSpPr/>
            <p:nvPr/>
          </p:nvSpPr>
          <p:spPr>
            <a:xfrm>
              <a:off x="6563950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6"/>
            <p:cNvSpPr/>
            <p:nvPr/>
          </p:nvSpPr>
          <p:spPr>
            <a:xfrm>
              <a:off x="6630249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6"/>
            <p:cNvSpPr/>
            <p:nvPr/>
          </p:nvSpPr>
          <p:spPr>
            <a:xfrm>
              <a:off x="6630249" y="266690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6"/>
            <p:cNvSpPr/>
            <p:nvPr/>
          </p:nvSpPr>
          <p:spPr>
            <a:xfrm>
              <a:off x="6697197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6"/>
            <p:cNvSpPr/>
            <p:nvPr/>
          </p:nvSpPr>
          <p:spPr>
            <a:xfrm>
              <a:off x="6763496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6"/>
            <p:cNvSpPr/>
            <p:nvPr/>
          </p:nvSpPr>
          <p:spPr>
            <a:xfrm>
              <a:off x="6830444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6"/>
            <p:cNvSpPr/>
            <p:nvPr/>
          </p:nvSpPr>
          <p:spPr>
            <a:xfrm>
              <a:off x="6896743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6"/>
            <p:cNvSpPr/>
            <p:nvPr/>
          </p:nvSpPr>
          <p:spPr>
            <a:xfrm>
              <a:off x="6963041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6"/>
            <p:cNvSpPr/>
            <p:nvPr/>
          </p:nvSpPr>
          <p:spPr>
            <a:xfrm>
              <a:off x="7096381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6"/>
            <p:cNvSpPr/>
            <p:nvPr/>
          </p:nvSpPr>
          <p:spPr>
            <a:xfrm>
              <a:off x="7163329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6"/>
            <p:cNvSpPr/>
            <p:nvPr/>
          </p:nvSpPr>
          <p:spPr>
            <a:xfrm>
              <a:off x="7229628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6"/>
            <p:cNvSpPr/>
            <p:nvPr/>
          </p:nvSpPr>
          <p:spPr>
            <a:xfrm>
              <a:off x="7295926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6"/>
            <p:cNvSpPr/>
            <p:nvPr/>
          </p:nvSpPr>
          <p:spPr>
            <a:xfrm>
              <a:off x="7362875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6"/>
            <p:cNvSpPr/>
            <p:nvPr/>
          </p:nvSpPr>
          <p:spPr>
            <a:xfrm>
              <a:off x="7429173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6"/>
            <p:cNvSpPr/>
            <p:nvPr/>
          </p:nvSpPr>
          <p:spPr>
            <a:xfrm>
              <a:off x="7496214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6"/>
            <p:cNvSpPr/>
            <p:nvPr/>
          </p:nvSpPr>
          <p:spPr>
            <a:xfrm>
              <a:off x="7562513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6"/>
            <p:cNvSpPr/>
            <p:nvPr/>
          </p:nvSpPr>
          <p:spPr>
            <a:xfrm>
              <a:off x="7628811" y="272782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6"/>
            <p:cNvSpPr/>
            <p:nvPr/>
          </p:nvSpPr>
          <p:spPr>
            <a:xfrm>
              <a:off x="7695760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6"/>
            <p:cNvSpPr/>
            <p:nvPr/>
          </p:nvSpPr>
          <p:spPr>
            <a:xfrm>
              <a:off x="7762058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6"/>
            <p:cNvSpPr/>
            <p:nvPr/>
          </p:nvSpPr>
          <p:spPr>
            <a:xfrm>
              <a:off x="7829007" y="272782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6"/>
            <p:cNvSpPr/>
            <p:nvPr/>
          </p:nvSpPr>
          <p:spPr>
            <a:xfrm>
              <a:off x="4899710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6"/>
            <p:cNvSpPr/>
            <p:nvPr/>
          </p:nvSpPr>
          <p:spPr>
            <a:xfrm>
              <a:off x="4966009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6"/>
            <p:cNvSpPr/>
            <p:nvPr/>
          </p:nvSpPr>
          <p:spPr>
            <a:xfrm>
              <a:off x="5032957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6"/>
            <p:cNvSpPr/>
            <p:nvPr/>
          </p:nvSpPr>
          <p:spPr>
            <a:xfrm>
              <a:off x="5099255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6"/>
            <p:cNvSpPr/>
            <p:nvPr/>
          </p:nvSpPr>
          <p:spPr>
            <a:xfrm>
              <a:off x="6164767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6"/>
            <p:cNvSpPr/>
            <p:nvPr/>
          </p:nvSpPr>
          <p:spPr>
            <a:xfrm>
              <a:off x="6231065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6"/>
            <p:cNvSpPr/>
            <p:nvPr/>
          </p:nvSpPr>
          <p:spPr>
            <a:xfrm>
              <a:off x="6297364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6"/>
            <p:cNvSpPr/>
            <p:nvPr/>
          </p:nvSpPr>
          <p:spPr>
            <a:xfrm>
              <a:off x="6364405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6"/>
            <p:cNvSpPr/>
            <p:nvPr/>
          </p:nvSpPr>
          <p:spPr>
            <a:xfrm>
              <a:off x="6430703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6"/>
            <p:cNvSpPr/>
            <p:nvPr/>
          </p:nvSpPr>
          <p:spPr>
            <a:xfrm>
              <a:off x="6497652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6"/>
            <p:cNvSpPr/>
            <p:nvPr/>
          </p:nvSpPr>
          <p:spPr>
            <a:xfrm>
              <a:off x="6563950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6"/>
            <p:cNvSpPr/>
            <p:nvPr/>
          </p:nvSpPr>
          <p:spPr>
            <a:xfrm>
              <a:off x="6630249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6"/>
            <p:cNvSpPr/>
            <p:nvPr/>
          </p:nvSpPr>
          <p:spPr>
            <a:xfrm>
              <a:off x="6697197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6"/>
            <p:cNvSpPr/>
            <p:nvPr/>
          </p:nvSpPr>
          <p:spPr>
            <a:xfrm>
              <a:off x="6763496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6"/>
            <p:cNvSpPr/>
            <p:nvPr/>
          </p:nvSpPr>
          <p:spPr>
            <a:xfrm>
              <a:off x="6896743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6"/>
            <p:cNvSpPr/>
            <p:nvPr/>
          </p:nvSpPr>
          <p:spPr>
            <a:xfrm>
              <a:off x="6963041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6"/>
            <p:cNvSpPr/>
            <p:nvPr/>
          </p:nvSpPr>
          <p:spPr>
            <a:xfrm>
              <a:off x="7030082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6"/>
            <p:cNvSpPr/>
            <p:nvPr/>
          </p:nvSpPr>
          <p:spPr>
            <a:xfrm>
              <a:off x="7163329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6"/>
            <p:cNvSpPr/>
            <p:nvPr/>
          </p:nvSpPr>
          <p:spPr>
            <a:xfrm>
              <a:off x="7229628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6"/>
            <p:cNvSpPr/>
            <p:nvPr/>
          </p:nvSpPr>
          <p:spPr>
            <a:xfrm>
              <a:off x="7295926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6"/>
            <p:cNvSpPr/>
            <p:nvPr/>
          </p:nvSpPr>
          <p:spPr>
            <a:xfrm>
              <a:off x="7362875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6"/>
            <p:cNvSpPr/>
            <p:nvPr/>
          </p:nvSpPr>
          <p:spPr>
            <a:xfrm>
              <a:off x="7429173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6"/>
            <p:cNvSpPr/>
            <p:nvPr/>
          </p:nvSpPr>
          <p:spPr>
            <a:xfrm>
              <a:off x="7496214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6"/>
            <p:cNvSpPr/>
            <p:nvPr/>
          </p:nvSpPr>
          <p:spPr>
            <a:xfrm>
              <a:off x="7562513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6"/>
            <p:cNvSpPr/>
            <p:nvPr/>
          </p:nvSpPr>
          <p:spPr>
            <a:xfrm>
              <a:off x="7628811" y="2794131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6"/>
            <p:cNvSpPr/>
            <p:nvPr/>
          </p:nvSpPr>
          <p:spPr>
            <a:xfrm>
              <a:off x="7695760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6"/>
            <p:cNvSpPr/>
            <p:nvPr/>
          </p:nvSpPr>
          <p:spPr>
            <a:xfrm>
              <a:off x="7762058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6"/>
            <p:cNvSpPr/>
            <p:nvPr/>
          </p:nvSpPr>
          <p:spPr>
            <a:xfrm>
              <a:off x="7829007" y="279413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6"/>
            <p:cNvSpPr/>
            <p:nvPr/>
          </p:nvSpPr>
          <p:spPr>
            <a:xfrm>
              <a:off x="5032957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6"/>
            <p:cNvSpPr/>
            <p:nvPr/>
          </p:nvSpPr>
          <p:spPr>
            <a:xfrm>
              <a:off x="5099255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6"/>
            <p:cNvSpPr/>
            <p:nvPr/>
          </p:nvSpPr>
          <p:spPr>
            <a:xfrm>
              <a:off x="5166297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6"/>
            <p:cNvSpPr/>
            <p:nvPr/>
          </p:nvSpPr>
          <p:spPr>
            <a:xfrm>
              <a:off x="5298894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6"/>
            <p:cNvSpPr/>
            <p:nvPr/>
          </p:nvSpPr>
          <p:spPr>
            <a:xfrm>
              <a:off x="5432141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6"/>
            <p:cNvSpPr/>
            <p:nvPr/>
          </p:nvSpPr>
          <p:spPr>
            <a:xfrm>
              <a:off x="5499089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6"/>
            <p:cNvSpPr/>
            <p:nvPr/>
          </p:nvSpPr>
          <p:spPr>
            <a:xfrm>
              <a:off x="6164767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6"/>
            <p:cNvSpPr/>
            <p:nvPr/>
          </p:nvSpPr>
          <p:spPr>
            <a:xfrm>
              <a:off x="6231065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6"/>
            <p:cNvSpPr/>
            <p:nvPr/>
          </p:nvSpPr>
          <p:spPr>
            <a:xfrm>
              <a:off x="6297364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6"/>
            <p:cNvSpPr/>
            <p:nvPr/>
          </p:nvSpPr>
          <p:spPr>
            <a:xfrm>
              <a:off x="6364405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6"/>
            <p:cNvSpPr/>
            <p:nvPr/>
          </p:nvSpPr>
          <p:spPr>
            <a:xfrm>
              <a:off x="6430703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6"/>
            <p:cNvSpPr/>
            <p:nvPr/>
          </p:nvSpPr>
          <p:spPr>
            <a:xfrm>
              <a:off x="6497652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6"/>
            <p:cNvSpPr/>
            <p:nvPr/>
          </p:nvSpPr>
          <p:spPr>
            <a:xfrm>
              <a:off x="6563950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6"/>
            <p:cNvSpPr/>
            <p:nvPr/>
          </p:nvSpPr>
          <p:spPr>
            <a:xfrm>
              <a:off x="6630249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6"/>
            <p:cNvSpPr/>
            <p:nvPr/>
          </p:nvSpPr>
          <p:spPr>
            <a:xfrm>
              <a:off x="6697197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6"/>
            <p:cNvSpPr/>
            <p:nvPr/>
          </p:nvSpPr>
          <p:spPr>
            <a:xfrm>
              <a:off x="6763496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6"/>
            <p:cNvSpPr/>
            <p:nvPr/>
          </p:nvSpPr>
          <p:spPr>
            <a:xfrm>
              <a:off x="6896743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6"/>
            <p:cNvSpPr/>
            <p:nvPr/>
          </p:nvSpPr>
          <p:spPr>
            <a:xfrm>
              <a:off x="6963041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6"/>
            <p:cNvSpPr/>
            <p:nvPr/>
          </p:nvSpPr>
          <p:spPr>
            <a:xfrm>
              <a:off x="7030082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6"/>
            <p:cNvSpPr/>
            <p:nvPr/>
          </p:nvSpPr>
          <p:spPr>
            <a:xfrm>
              <a:off x="7096381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6"/>
            <p:cNvSpPr/>
            <p:nvPr/>
          </p:nvSpPr>
          <p:spPr>
            <a:xfrm>
              <a:off x="7295926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6"/>
            <p:cNvSpPr/>
            <p:nvPr/>
          </p:nvSpPr>
          <p:spPr>
            <a:xfrm>
              <a:off x="7362875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6"/>
            <p:cNvSpPr/>
            <p:nvPr/>
          </p:nvSpPr>
          <p:spPr>
            <a:xfrm>
              <a:off x="7429173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6"/>
            <p:cNvSpPr/>
            <p:nvPr/>
          </p:nvSpPr>
          <p:spPr>
            <a:xfrm>
              <a:off x="7562513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6"/>
            <p:cNvSpPr/>
            <p:nvPr/>
          </p:nvSpPr>
          <p:spPr>
            <a:xfrm>
              <a:off x="7628811" y="2861179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6"/>
            <p:cNvSpPr/>
            <p:nvPr/>
          </p:nvSpPr>
          <p:spPr>
            <a:xfrm>
              <a:off x="7695760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6"/>
            <p:cNvSpPr/>
            <p:nvPr/>
          </p:nvSpPr>
          <p:spPr>
            <a:xfrm>
              <a:off x="7762058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6"/>
            <p:cNvSpPr/>
            <p:nvPr/>
          </p:nvSpPr>
          <p:spPr>
            <a:xfrm>
              <a:off x="7895305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6"/>
            <p:cNvSpPr/>
            <p:nvPr/>
          </p:nvSpPr>
          <p:spPr>
            <a:xfrm>
              <a:off x="7961604" y="2861179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6"/>
            <p:cNvSpPr/>
            <p:nvPr/>
          </p:nvSpPr>
          <p:spPr>
            <a:xfrm>
              <a:off x="5032957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6"/>
            <p:cNvSpPr/>
            <p:nvPr/>
          </p:nvSpPr>
          <p:spPr>
            <a:xfrm>
              <a:off x="5099255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6"/>
            <p:cNvSpPr/>
            <p:nvPr/>
          </p:nvSpPr>
          <p:spPr>
            <a:xfrm>
              <a:off x="5166297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6"/>
            <p:cNvSpPr/>
            <p:nvPr/>
          </p:nvSpPr>
          <p:spPr>
            <a:xfrm>
              <a:off x="5232595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6"/>
            <p:cNvSpPr/>
            <p:nvPr/>
          </p:nvSpPr>
          <p:spPr>
            <a:xfrm>
              <a:off x="6164767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6"/>
            <p:cNvSpPr/>
            <p:nvPr/>
          </p:nvSpPr>
          <p:spPr>
            <a:xfrm>
              <a:off x="6042941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6"/>
            <p:cNvSpPr/>
            <p:nvPr/>
          </p:nvSpPr>
          <p:spPr>
            <a:xfrm>
              <a:off x="6231065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6"/>
            <p:cNvSpPr/>
            <p:nvPr/>
          </p:nvSpPr>
          <p:spPr>
            <a:xfrm>
              <a:off x="6297364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6"/>
            <p:cNvSpPr/>
            <p:nvPr/>
          </p:nvSpPr>
          <p:spPr>
            <a:xfrm>
              <a:off x="6364405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6"/>
            <p:cNvSpPr/>
            <p:nvPr/>
          </p:nvSpPr>
          <p:spPr>
            <a:xfrm>
              <a:off x="6430703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6"/>
            <p:cNvSpPr/>
            <p:nvPr/>
          </p:nvSpPr>
          <p:spPr>
            <a:xfrm>
              <a:off x="6497652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6"/>
            <p:cNvSpPr/>
            <p:nvPr/>
          </p:nvSpPr>
          <p:spPr>
            <a:xfrm>
              <a:off x="6563950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6"/>
            <p:cNvSpPr/>
            <p:nvPr/>
          </p:nvSpPr>
          <p:spPr>
            <a:xfrm>
              <a:off x="6630249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6"/>
            <p:cNvSpPr/>
            <p:nvPr/>
          </p:nvSpPr>
          <p:spPr>
            <a:xfrm>
              <a:off x="6697197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6"/>
            <p:cNvSpPr/>
            <p:nvPr/>
          </p:nvSpPr>
          <p:spPr>
            <a:xfrm>
              <a:off x="6763496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6"/>
            <p:cNvSpPr/>
            <p:nvPr/>
          </p:nvSpPr>
          <p:spPr>
            <a:xfrm>
              <a:off x="6830444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6"/>
            <p:cNvSpPr/>
            <p:nvPr/>
          </p:nvSpPr>
          <p:spPr>
            <a:xfrm>
              <a:off x="6963041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6"/>
            <p:cNvSpPr/>
            <p:nvPr/>
          </p:nvSpPr>
          <p:spPr>
            <a:xfrm>
              <a:off x="7030082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6"/>
            <p:cNvSpPr/>
            <p:nvPr/>
          </p:nvSpPr>
          <p:spPr>
            <a:xfrm>
              <a:off x="7295926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6"/>
            <p:cNvSpPr/>
            <p:nvPr/>
          </p:nvSpPr>
          <p:spPr>
            <a:xfrm>
              <a:off x="7362875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6"/>
            <p:cNvSpPr/>
            <p:nvPr/>
          </p:nvSpPr>
          <p:spPr>
            <a:xfrm>
              <a:off x="7562513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6"/>
            <p:cNvSpPr/>
            <p:nvPr/>
          </p:nvSpPr>
          <p:spPr>
            <a:xfrm>
              <a:off x="7628811" y="2928135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6"/>
            <p:cNvSpPr/>
            <p:nvPr/>
          </p:nvSpPr>
          <p:spPr>
            <a:xfrm>
              <a:off x="7695760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6"/>
            <p:cNvSpPr/>
            <p:nvPr/>
          </p:nvSpPr>
          <p:spPr>
            <a:xfrm>
              <a:off x="7961604" y="292813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6"/>
            <p:cNvSpPr/>
            <p:nvPr/>
          </p:nvSpPr>
          <p:spPr>
            <a:xfrm>
              <a:off x="5232595" y="299444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6"/>
            <p:cNvSpPr/>
            <p:nvPr/>
          </p:nvSpPr>
          <p:spPr>
            <a:xfrm>
              <a:off x="5365842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6"/>
            <p:cNvSpPr/>
            <p:nvPr/>
          </p:nvSpPr>
          <p:spPr>
            <a:xfrm>
              <a:off x="5432141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6"/>
            <p:cNvSpPr/>
            <p:nvPr/>
          </p:nvSpPr>
          <p:spPr>
            <a:xfrm>
              <a:off x="5499089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6"/>
            <p:cNvSpPr/>
            <p:nvPr/>
          </p:nvSpPr>
          <p:spPr>
            <a:xfrm>
              <a:off x="6164767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6"/>
            <p:cNvSpPr/>
            <p:nvPr/>
          </p:nvSpPr>
          <p:spPr>
            <a:xfrm>
              <a:off x="6231065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6"/>
            <p:cNvSpPr/>
            <p:nvPr/>
          </p:nvSpPr>
          <p:spPr>
            <a:xfrm>
              <a:off x="6297364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6"/>
            <p:cNvSpPr/>
            <p:nvPr/>
          </p:nvSpPr>
          <p:spPr>
            <a:xfrm>
              <a:off x="6364405" y="299444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6"/>
            <p:cNvSpPr/>
            <p:nvPr/>
          </p:nvSpPr>
          <p:spPr>
            <a:xfrm>
              <a:off x="6430703" y="299444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6"/>
            <p:cNvSpPr/>
            <p:nvPr/>
          </p:nvSpPr>
          <p:spPr>
            <a:xfrm>
              <a:off x="6497652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6"/>
            <p:cNvSpPr/>
            <p:nvPr/>
          </p:nvSpPr>
          <p:spPr>
            <a:xfrm>
              <a:off x="6563950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6"/>
            <p:cNvSpPr/>
            <p:nvPr/>
          </p:nvSpPr>
          <p:spPr>
            <a:xfrm>
              <a:off x="6630249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6"/>
            <p:cNvSpPr/>
            <p:nvPr/>
          </p:nvSpPr>
          <p:spPr>
            <a:xfrm>
              <a:off x="6697197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6"/>
            <p:cNvSpPr/>
            <p:nvPr/>
          </p:nvSpPr>
          <p:spPr>
            <a:xfrm>
              <a:off x="6763496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6"/>
            <p:cNvSpPr/>
            <p:nvPr/>
          </p:nvSpPr>
          <p:spPr>
            <a:xfrm>
              <a:off x="6830444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6"/>
            <p:cNvSpPr/>
            <p:nvPr/>
          </p:nvSpPr>
          <p:spPr>
            <a:xfrm>
              <a:off x="7295926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6"/>
            <p:cNvSpPr/>
            <p:nvPr/>
          </p:nvSpPr>
          <p:spPr>
            <a:xfrm>
              <a:off x="7362875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6"/>
            <p:cNvSpPr/>
            <p:nvPr/>
          </p:nvSpPr>
          <p:spPr>
            <a:xfrm>
              <a:off x="7562513" y="299444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6"/>
            <p:cNvSpPr/>
            <p:nvPr/>
          </p:nvSpPr>
          <p:spPr>
            <a:xfrm>
              <a:off x="7628811" y="299444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6"/>
            <p:cNvSpPr/>
            <p:nvPr/>
          </p:nvSpPr>
          <p:spPr>
            <a:xfrm>
              <a:off x="7695760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6"/>
            <p:cNvSpPr/>
            <p:nvPr/>
          </p:nvSpPr>
          <p:spPr>
            <a:xfrm>
              <a:off x="7961604" y="299444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6"/>
            <p:cNvSpPr/>
            <p:nvPr/>
          </p:nvSpPr>
          <p:spPr>
            <a:xfrm>
              <a:off x="5298894" y="306139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6"/>
            <p:cNvSpPr/>
            <p:nvPr/>
          </p:nvSpPr>
          <p:spPr>
            <a:xfrm>
              <a:off x="5365842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6"/>
            <p:cNvSpPr/>
            <p:nvPr/>
          </p:nvSpPr>
          <p:spPr>
            <a:xfrm>
              <a:off x="5432141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6"/>
            <p:cNvSpPr/>
            <p:nvPr/>
          </p:nvSpPr>
          <p:spPr>
            <a:xfrm>
              <a:off x="5499089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6"/>
            <p:cNvSpPr/>
            <p:nvPr/>
          </p:nvSpPr>
          <p:spPr>
            <a:xfrm>
              <a:off x="5565388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6"/>
            <p:cNvSpPr/>
            <p:nvPr/>
          </p:nvSpPr>
          <p:spPr>
            <a:xfrm>
              <a:off x="6164767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6"/>
            <p:cNvSpPr/>
            <p:nvPr/>
          </p:nvSpPr>
          <p:spPr>
            <a:xfrm>
              <a:off x="6231065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6"/>
            <p:cNvSpPr/>
            <p:nvPr/>
          </p:nvSpPr>
          <p:spPr>
            <a:xfrm>
              <a:off x="6297364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6"/>
            <p:cNvSpPr/>
            <p:nvPr/>
          </p:nvSpPr>
          <p:spPr>
            <a:xfrm>
              <a:off x="6364405" y="306139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6"/>
            <p:cNvSpPr/>
            <p:nvPr/>
          </p:nvSpPr>
          <p:spPr>
            <a:xfrm>
              <a:off x="6430703" y="306139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6"/>
            <p:cNvSpPr/>
            <p:nvPr/>
          </p:nvSpPr>
          <p:spPr>
            <a:xfrm>
              <a:off x="6497652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6"/>
            <p:cNvSpPr/>
            <p:nvPr/>
          </p:nvSpPr>
          <p:spPr>
            <a:xfrm>
              <a:off x="6563950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6"/>
            <p:cNvSpPr/>
            <p:nvPr/>
          </p:nvSpPr>
          <p:spPr>
            <a:xfrm>
              <a:off x="6630249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6"/>
            <p:cNvSpPr/>
            <p:nvPr/>
          </p:nvSpPr>
          <p:spPr>
            <a:xfrm>
              <a:off x="6697197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6"/>
            <p:cNvSpPr/>
            <p:nvPr/>
          </p:nvSpPr>
          <p:spPr>
            <a:xfrm>
              <a:off x="6763496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6"/>
            <p:cNvSpPr/>
            <p:nvPr/>
          </p:nvSpPr>
          <p:spPr>
            <a:xfrm>
              <a:off x="6830444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6"/>
            <p:cNvSpPr/>
            <p:nvPr/>
          </p:nvSpPr>
          <p:spPr>
            <a:xfrm>
              <a:off x="6896743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6"/>
            <p:cNvSpPr/>
            <p:nvPr/>
          </p:nvSpPr>
          <p:spPr>
            <a:xfrm>
              <a:off x="6963041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6"/>
            <p:cNvSpPr/>
            <p:nvPr/>
          </p:nvSpPr>
          <p:spPr>
            <a:xfrm>
              <a:off x="7562513" y="306139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6"/>
            <p:cNvSpPr/>
            <p:nvPr/>
          </p:nvSpPr>
          <p:spPr>
            <a:xfrm>
              <a:off x="7628811" y="3061396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6"/>
            <p:cNvSpPr/>
            <p:nvPr/>
          </p:nvSpPr>
          <p:spPr>
            <a:xfrm>
              <a:off x="7829007" y="306139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6"/>
            <p:cNvSpPr/>
            <p:nvPr/>
          </p:nvSpPr>
          <p:spPr>
            <a:xfrm>
              <a:off x="5298894" y="3127702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6"/>
            <p:cNvSpPr/>
            <p:nvPr/>
          </p:nvSpPr>
          <p:spPr>
            <a:xfrm>
              <a:off x="5365842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6"/>
            <p:cNvSpPr/>
            <p:nvPr/>
          </p:nvSpPr>
          <p:spPr>
            <a:xfrm>
              <a:off x="5432141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6"/>
            <p:cNvSpPr/>
            <p:nvPr/>
          </p:nvSpPr>
          <p:spPr>
            <a:xfrm>
              <a:off x="5499089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6"/>
            <p:cNvSpPr/>
            <p:nvPr/>
          </p:nvSpPr>
          <p:spPr>
            <a:xfrm>
              <a:off x="5565388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6"/>
            <p:cNvSpPr/>
            <p:nvPr/>
          </p:nvSpPr>
          <p:spPr>
            <a:xfrm>
              <a:off x="5631686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6"/>
            <p:cNvSpPr/>
            <p:nvPr/>
          </p:nvSpPr>
          <p:spPr>
            <a:xfrm>
              <a:off x="6497652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6"/>
            <p:cNvSpPr/>
            <p:nvPr/>
          </p:nvSpPr>
          <p:spPr>
            <a:xfrm>
              <a:off x="6563950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6"/>
            <p:cNvSpPr/>
            <p:nvPr/>
          </p:nvSpPr>
          <p:spPr>
            <a:xfrm>
              <a:off x="6630249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6"/>
            <p:cNvSpPr/>
            <p:nvPr/>
          </p:nvSpPr>
          <p:spPr>
            <a:xfrm>
              <a:off x="6697197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6"/>
            <p:cNvSpPr/>
            <p:nvPr/>
          </p:nvSpPr>
          <p:spPr>
            <a:xfrm>
              <a:off x="6763496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6"/>
            <p:cNvSpPr/>
            <p:nvPr/>
          </p:nvSpPr>
          <p:spPr>
            <a:xfrm>
              <a:off x="6830444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6"/>
            <p:cNvSpPr/>
            <p:nvPr/>
          </p:nvSpPr>
          <p:spPr>
            <a:xfrm>
              <a:off x="6896743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6"/>
            <p:cNvSpPr/>
            <p:nvPr/>
          </p:nvSpPr>
          <p:spPr>
            <a:xfrm>
              <a:off x="7562513" y="3127702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6"/>
            <p:cNvSpPr/>
            <p:nvPr/>
          </p:nvSpPr>
          <p:spPr>
            <a:xfrm>
              <a:off x="7628811" y="3127702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6"/>
            <p:cNvSpPr/>
            <p:nvPr/>
          </p:nvSpPr>
          <p:spPr>
            <a:xfrm>
              <a:off x="7762058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6"/>
            <p:cNvSpPr/>
            <p:nvPr/>
          </p:nvSpPr>
          <p:spPr>
            <a:xfrm>
              <a:off x="7829007" y="3127702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6"/>
            <p:cNvSpPr/>
            <p:nvPr/>
          </p:nvSpPr>
          <p:spPr>
            <a:xfrm>
              <a:off x="5298894" y="319465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6"/>
            <p:cNvSpPr/>
            <p:nvPr/>
          </p:nvSpPr>
          <p:spPr>
            <a:xfrm>
              <a:off x="5365842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6"/>
            <p:cNvSpPr/>
            <p:nvPr/>
          </p:nvSpPr>
          <p:spPr>
            <a:xfrm>
              <a:off x="5432141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6"/>
            <p:cNvSpPr/>
            <p:nvPr/>
          </p:nvSpPr>
          <p:spPr>
            <a:xfrm>
              <a:off x="5499089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6"/>
            <p:cNvSpPr/>
            <p:nvPr/>
          </p:nvSpPr>
          <p:spPr>
            <a:xfrm>
              <a:off x="5565388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6"/>
            <p:cNvSpPr/>
            <p:nvPr/>
          </p:nvSpPr>
          <p:spPr>
            <a:xfrm>
              <a:off x="5631686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6"/>
            <p:cNvSpPr/>
            <p:nvPr/>
          </p:nvSpPr>
          <p:spPr>
            <a:xfrm>
              <a:off x="5698635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6"/>
            <p:cNvSpPr/>
            <p:nvPr/>
          </p:nvSpPr>
          <p:spPr>
            <a:xfrm>
              <a:off x="6497652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6"/>
            <p:cNvSpPr/>
            <p:nvPr/>
          </p:nvSpPr>
          <p:spPr>
            <a:xfrm>
              <a:off x="6563950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6"/>
            <p:cNvSpPr/>
            <p:nvPr/>
          </p:nvSpPr>
          <p:spPr>
            <a:xfrm>
              <a:off x="6630249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6"/>
            <p:cNvSpPr/>
            <p:nvPr/>
          </p:nvSpPr>
          <p:spPr>
            <a:xfrm>
              <a:off x="6697197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6"/>
            <p:cNvSpPr/>
            <p:nvPr/>
          </p:nvSpPr>
          <p:spPr>
            <a:xfrm>
              <a:off x="6763496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6"/>
            <p:cNvSpPr/>
            <p:nvPr/>
          </p:nvSpPr>
          <p:spPr>
            <a:xfrm>
              <a:off x="6830444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6"/>
            <p:cNvSpPr/>
            <p:nvPr/>
          </p:nvSpPr>
          <p:spPr>
            <a:xfrm>
              <a:off x="7628811" y="319465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6"/>
            <p:cNvSpPr/>
            <p:nvPr/>
          </p:nvSpPr>
          <p:spPr>
            <a:xfrm>
              <a:off x="7762058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6"/>
            <p:cNvSpPr/>
            <p:nvPr/>
          </p:nvSpPr>
          <p:spPr>
            <a:xfrm>
              <a:off x="7829007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6"/>
            <p:cNvSpPr/>
            <p:nvPr/>
          </p:nvSpPr>
          <p:spPr>
            <a:xfrm>
              <a:off x="7895305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6"/>
            <p:cNvSpPr/>
            <p:nvPr/>
          </p:nvSpPr>
          <p:spPr>
            <a:xfrm>
              <a:off x="7961604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6"/>
            <p:cNvSpPr/>
            <p:nvPr/>
          </p:nvSpPr>
          <p:spPr>
            <a:xfrm>
              <a:off x="8028552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6"/>
            <p:cNvSpPr/>
            <p:nvPr/>
          </p:nvSpPr>
          <p:spPr>
            <a:xfrm>
              <a:off x="8094851" y="319465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6"/>
            <p:cNvSpPr/>
            <p:nvPr/>
          </p:nvSpPr>
          <p:spPr>
            <a:xfrm>
              <a:off x="8161892" y="319465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6"/>
            <p:cNvSpPr/>
            <p:nvPr/>
          </p:nvSpPr>
          <p:spPr>
            <a:xfrm>
              <a:off x="5298894" y="326170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6"/>
            <p:cNvSpPr/>
            <p:nvPr/>
          </p:nvSpPr>
          <p:spPr>
            <a:xfrm>
              <a:off x="5365842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6"/>
            <p:cNvSpPr/>
            <p:nvPr/>
          </p:nvSpPr>
          <p:spPr>
            <a:xfrm>
              <a:off x="5432141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6"/>
            <p:cNvSpPr/>
            <p:nvPr/>
          </p:nvSpPr>
          <p:spPr>
            <a:xfrm>
              <a:off x="5499089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6"/>
            <p:cNvSpPr/>
            <p:nvPr/>
          </p:nvSpPr>
          <p:spPr>
            <a:xfrm>
              <a:off x="5565388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6"/>
            <p:cNvSpPr/>
            <p:nvPr/>
          </p:nvSpPr>
          <p:spPr>
            <a:xfrm>
              <a:off x="5631686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6"/>
            <p:cNvSpPr/>
            <p:nvPr/>
          </p:nvSpPr>
          <p:spPr>
            <a:xfrm>
              <a:off x="5698635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6"/>
            <p:cNvSpPr/>
            <p:nvPr/>
          </p:nvSpPr>
          <p:spPr>
            <a:xfrm>
              <a:off x="5764933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6"/>
            <p:cNvSpPr/>
            <p:nvPr/>
          </p:nvSpPr>
          <p:spPr>
            <a:xfrm>
              <a:off x="5831974" y="326170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6"/>
            <p:cNvSpPr/>
            <p:nvPr/>
          </p:nvSpPr>
          <p:spPr>
            <a:xfrm>
              <a:off x="6497652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6"/>
            <p:cNvSpPr/>
            <p:nvPr/>
          </p:nvSpPr>
          <p:spPr>
            <a:xfrm>
              <a:off x="6563950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6"/>
            <p:cNvSpPr/>
            <p:nvPr/>
          </p:nvSpPr>
          <p:spPr>
            <a:xfrm>
              <a:off x="6630249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6"/>
            <p:cNvSpPr/>
            <p:nvPr/>
          </p:nvSpPr>
          <p:spPr>
            <a:xfrm>
              <a:off x="6697197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6"/>
            <p:cNvSpPr/>
            <p:nvPr/>
          </p:nvSpPr>
          <p:spPr>
            <a:xfrm>
              <a:off x="6763496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6"/>
            <p:cNvSpPr/>
            <p:nvPr/>
          </p:nvSpPr>
          <p:spPr>
            <a:xfrm>
              <a:off x="6830444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6"/>
            <p:cNvSpPr/>
            <p:nvPr/>
          </p:nvSpPr>
          <p:spPr>
            <a:xfrm>
              <a:off x="7628811" y="326170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6"/>
            <p:cNvSpPr/>
            <p:nvPr/>
          </p:nvSpPr>
          <p:spPr>
            <a:xfrm>
              <a:off x="7695760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6"/>
            <p:cNvSpPr/>
            <p:nvPr/>
          </p:nvSpPr>
          <p:spPr>
            <a:xfrm>
              <a:off x="7762058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6"/>
            <p:cNvSpPr/>
            <p:nvPr/>
          </p:nvSpPr>
          <p:spPr>
            <a:xfrm>
              <a:off x="8094851" y="3261706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6"/>
            <p:cNvSpPr/>
            <p:nvPr/>
          </p:nvSpPr>
          <p:spPr>
            <a:xfrm>
              <a:off x="8161892" y="326170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6"/>
            <p:cNvSpPr/>
            <p:nvPr/>
          </p:nvSpPr>
          <p:spPr>
            <a:xfrm>
              <a:off x="8228190" y="3261706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6"/>
            <p:cNvSpPr/>
            <p:nvPr/>
          </p:nvSpPr>
          <p:spPr>
            <a:xfrm>
              <a:off x="5298894" y="3328011"/>
              <a:ext cx="30828" cy="31574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6"/>
            <p:cNvSpPr/>
            <p:nvPr/>
          </p:nvSpPr>
          <p:spPr>
            <a:xfrm>
              <a:off x="5365842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6"/>
            <p:cNvSpPr/>
            <p:nvPr/>
          </p:nvSpPr>
          <p:spPr>
            <a:xfrm>
              <a:off x="5432141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6"/>
            <p:cNvSpPr/>
            <p:nvPr/>
          </p:nvSpPr>
          <p:spPr>
            <a:xfrm>
              <a:off x="5499089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6"/>
            <p:cNvSpPr/>
            <p:nvPr/>
          </p:nvSpPr>
          <p:spPr>
            <a:xfrm>
              <a:off x="5565388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6"/>
            <p:cNvSpPr/>
            <p:nvPr/>
          </p:nvSpPr>
          <p:spPr>
            <a:xfrm>
              <a:off x="5631686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6"/>
            <p:cNvSpPr/>
            <p:nvPr/>
          </p:nvSpPr>
          <p:spPr>
            <a:xfrm>
              <a:off x="5698635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6"/>
            <p:cNvSpPr/>
            <p:nvPr/>
          </p:nvSpPr>
          <p:spPr>
            <a:xfrm>
              <a:off x="5764933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6"/>
            <p:cNvSpPr/>
            <p:nvPr/>
          </p:nvSpPr>
          <p:spPr>
            <a:xfrm>
              <a:off x="5831974" y="3328011"/>
              <a:ext cx="30828" cy="31574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6"/>
            <p:cNvSpPr/>
            <p:nvPr/>
          </p:nvSpPr>
          <p:spPr>
            <a:xfrm>
              <a:off x="6497652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6"/>
            <p:cNvSpPr/>
            <p:nvPr/>
          </p:nvSpPr>
          <p:spPr>
            <a:xfrm>
              <a:off x="6563950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6"/>
            <p:cNvSpPr/>
            <p:nvPr/>
          </p:nvSpPr>
          <p:spPr>
            <a:xfrm>
              <a:off x="6630249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6"/>
            <p:cNvSpPr/>
            <p:nvPr/>
          </p:nvSpPr>
          <p:spPr>
            <a:xfrm>
              <a:off x="6697197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6"/>
            <p:cNvSpPr/>
            <p:nvPr/>
          </p:nvSpPr>
          <p:spPr>
            <a:xfrm>
              <a:off x="6763496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6"/>
            <p:cNvSpPr/>
            <p:nvPr/>
          </p:nvSpPr>
          <p:spPr>
            <a:xfrm>
              <a:off x="6830444" y="3328011"/>
              <a:ext cx="30921" cy="31574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6"/>
            <p:cNvSpPr/>
            <p:nvPr/>
          </p:nvSpPr>
          <p:spPr>
            <a:xfrm>
              <a:off x="8161892" y="3328011"/>
              <a:ext cx="30828" cy="31574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6"/>
            <p:cNvSpPr/>
            <p:nvPr/>
          </p:nvSpPr>
          <p:spPr>
            <a:xfrm>
              <a:off x="5365842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6"/>
            <p:cNvSpPr/>
            <p:nvPr/>
          </p:nvSpPr>
          <p:spPr>
            <a:xfrm>
              <a:off x="5432141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6"/>
            <p:cNvSpPr/>
            <p:nvPr/>
          </p:nvSpPr>
          <p:spPr>
            <a:xfrm>
              <a:off x="5499089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6"/>
            <p:cNvSpPr/>
            <p:nvPr/>
          </p:nvSpPr>
          <p:spPr>
            <a:xfrm>
              <a:off x="5565388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6"/>
            <p:cNvSpPr/>
            <p:nvPr/>
          </p:nvSpPr>
          <p:spPr>
            <a:xfrm>
              <a:off x="5631686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6"/>
            <p:cNvSpPr/>
            <p:nvPr/>
          </p:nvSpPr>
          <p:spPr>
            <a:xfrm>
              <a:off x="5698635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6"/>
            <p:cNvSpPr/>
            <p:nvPr/>
          </p:nvSpPr>
          <p:spPr>
            <a:xfrm>
              <a:off x="5764933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6"/>
            <p:cNvSpPr/>
            <p:nvPr/>
          </p:nvSpPr>
          <p:spPr>
            <a:xfrm>
              <a:off x="5831974" y="339496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6"/>
            <p:cNvSpPr/>
            <p:nvPr/>
          </p:nvSpPr>
          <p:spPr>
            <a:xfrm>
              <a:off x="6497652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6"/>
            <p:cNvSpPr/>
            <p:nvPr/>
          </p:nvSpPr>
          <p:spPr>
            <a:xfrm>
              <a:off x="6563950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6"/>
            <p:cNvSpPr/>
            <p:nvPr/>
          </p:nvSpPr>
          <p:spPr>
            <a:xfrm>
              <a:off x="6630249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6"/>
            <p:cNvSpPr/>
            <p:nvPr/>
          </p:nvSpPr>
          <p:spPr>
            <a:xfrm>
              <a:off x="6697197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6"/>
            <p:cNvSpPr/>
            <p:nvPr/>
          </p:nvSpPr>
          <p:spPr>
            <a:xfrm>
              <a:off x="6763496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6"/>
            <p:cNvSpPr/>
            <p:nvPr/>
          </p:nvSpPr>
          <p:spPr>
            <a:xfrm>
              <a:off x="6830444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6"/>
            <p:cNvSpPr/>
            <p:nvPr/>
          </p:nvSpPr>
          <p:spPr>
            <a:xfrm>
              <a:off x="6963041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6"/>
            <p:cNvSpPr/>
            <p:nvPr/>
          </p:nvSpPr>
          <p:spPr>
            <a:xfrm>
              <a:off x="7961604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6"/>
            <p:cNvSpPr/>
            <p:nvPr/>
          </p:nvSpPr>
          <p:spPr>
            <a:xfrm>
              <a:off x="8028552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6"/>
            <p:cNvSpPr/>
            <p:nvPr/>
          </p:nvSpPr>
          <p:spPr>
            <a:xfrm>
              <a:off x="8094851" y="3394967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6"/>
            <p:cNvSpPr/>
            <p:nvPr/>
          </p:nvSpPr>
          <p:spPr>
            <a:xfrm>
              <a:off x="8161892" y="3394967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6"/>
            <p:cNvSpPr/>
            <p:nvPr/>
          </p:nvSpPr>
          <p:spPr>
            <a:xfrm>
              <a:off x="5432141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6"/>
            <p:cNvSpPr/>
            <p:nvPr/>
          </p:nvSpPr>
          <p:spPr>
            <a:xfrm>
              <a:off x="5499089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6"/>
            <p:cNvSpPr/>
            <p:nvPr/>
          </p:nvSpPr>
          <p:spPr>
            <a:xfrm>
              <a:off x="5565388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6"/>
            <p:cNvSpPr/>
            <p:nvPr/>
          </p:nvSpPr>
          <p:spPr>
            <a:xfrm>
              <a:off x="5631686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6"/>
            <p:cNvSpPr/>
            <p:nvPr/>
          </p:nvSpPr>
          <p:spPr>
            <a:xfrm>
              <a:off x="5698635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6"/>
            <p:cNvSpPr/>
            <p:nvPr/>
          </p:nvSpPr>
          <p:spPr>
            <a:xfrm>
              <a:off x="5764933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6"/>
            <p:cNvSpPr/>
            <p:nvPr/>
          </p:nvSpPr>
          <p:spPr>
            <a:xfrm>
              <a:off x="6497652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6"/>
            <p:cNvSpPr/>
            <p:nvPr/>
          </p:nvSpPr>
          <p:spPr>
            <a:xfrm>
              <a:off x="6563950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6"/>
            <p:cNvSpPr/>
            <p:nvPr/>
          </p:nvSpPr>
          <p:spPr>
            <a:xfrm>
              <a:off x="6630249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6"/>
            <p:cNvSpPr/>
            <p:nvPr/>
          </p:nvSpPr>
          <p:spPr>
            <a:xfrm>
              <a:off x="6697197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6"/>
            <p:cNvSpPr/>
            <p:nvPr/>
          </p:nvSpPr>
          <p:spPr>
            <a:xfrm>
              <a:off x="6763496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6"/>
            <p:cNvSpPr/>
            <p:nvPr/>
          </p:nvSpPr>
          <p:spPr>
            <a:xfrm>
              <a:off x="6830444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6"/>
            <p:cNvSpPr/>
            <p:nvPr/>
          </p:nvSpPr>
          <p:spPr>
            <a:xfrm>
              <a:off x="6896743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6"/>
            <p:cNvSpPr/>
            <p:nvPr/>
          </p:nvSpPr>
          <p:spPr>
            <a:xfrm>
              <a:off x="6963041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6"/>
            <p:cNvSpPr/>
            <p:nvPr/>
          </p:nvSpPr>
          <p:spPr>
            <a:xfrm>
              <a:off x="7895305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6"/>
            <p:cNvSpPr/>
            <p:nvPr/>
          </p:nvSpPr>
          <p:spPr>
            <a:xfrm>
              <a:off x="7961604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6"/>
            <p:cNvSpPr/>
            <p:nvPr/>
          </p:nvSpPr>
          <p:spPr>
            <a:xfrm>
              <a:off x="8028552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6"/>
            <p:cNvSpPr/>
            <p:nvPr/>
          </p:nvSpPr>
          <p:spPr>
            <a:xfrm>
              <a:off x="8094851" y="3461923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6"/>
            <p:cNvSpPr/>
            <p:nvPr/>
          </p:nvSpPr>
          <p:spPr>
            <a:xfrm>
              <a:off x="8161892" y="3461923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6"/>
            <p:cNvSpPr/>
            <p:nvPr/>
          </p:nvSpPr>
          <p:spPr>
            <a:xfrm>
              <a:off x="5432141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6"/>
            <p:cNvSpPr/>
            <p:nvPr/>
          </p:nvSpPr>
          <p:spPr>
            <a:xfrm>
              <a:off x="5499089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6"/>
            <p:cNvSpPr/>
            <p:nvPr/>
          </p:nvSpPr>
          <p:spPr>
            <a:xfrm>
              <a:off x="5565388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6"/>
            <p:cNvSpPr/>
            <p:nvPr/>
          </p:nvSpPr>
          <p:spPr>
            <a:xfrm>
              <a:off x="5631686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6"/>
            <p:cNvSpPr/>
            <p:nvPr/>
          </p:nvSpPr>
          <p:spPr>
            <a:xfrm>
              <a:off x="5698635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6"/>
            <p:cNvSpPr/>
            <p:nvPr/>
          </p:nvSpPr>
          <p:spPr>
            <a:xfrm>
              <a:off x="5764933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6"/>
            <p:cNvSpPr/>
            <p:nvPr/>
          </p:nvSpPr>
          <p:spPr>
            <a:xfrm>
              <a:off x="6563950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6"/>
            <p:cNvSpPr/>
            <p:nvPr/>
          </p:nvSpPr>
          <p:spPr>
            <a:xfrm>
              <a:off x="6630249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6"/>
            <p:cNvSpPr/>
            <p:nvPr/>
          </p:nvSpPr>
          <p:spPr>
            <a:xfrm>
              <a:off x="6697197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6"/>
            <p:cNvSpPr/>
            <p:nvPr/>
          </p:nvSpPr>
          <p:spPr>
            <a:xfrm>
              <a:off x="6763496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6"/>
            <p:cNvSpPr/>
            <p:nvPr/>
          </p:nvSpPr>
          <p:spPr>
            <a:xfrm>
              <a:off x="6896743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6"/>
            <p:cNvSpPr/>
            <p:nvPr/>
          </p:nvSpPr>
          <p:spPr>
            <a:xfrm>
              <a:off x="6963041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6"/>
            <p:cNvSpPr/>
            <p:nvPr/>
          </p:nvSpPr>
          <p:spPr>
            <a:xfrm>
              <a:off x="7829007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6"/>
            <p:cNvSpPr/>
            <p:nvPr/>
          </p:nvSpPr>
          <p:spPr>
            <a:xfrm>
              <a:off x="7895305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6"/>
            <p:cNvSpPr/>
            <p:nvPr/>
          </p:nvSpPr>
          <p:spPr>
            <a:xfrm>
              <a:off x="7961604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6"/>
            <p:cNvSpPr/>
            <p:nvPr/>
          </p:nvSpPr>
          <p:spPr>
            <a:xfrm>
              <a:off x="8028552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6"/>
            <p:cNvSpPr/>
            <p:nvPr/>
          </p:nvSpPr>
          <p:spPr>
            <a:xfrm>
              <a:off x="8094851" y="3528228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6"/>
            <p:cNvSpPr/>
            <p:nvPr/>
          </p:nvSpPr>
          <p:spPr>
            <a:xfrm>
              <a:off x="8161892" y="352822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6"/>
            <p:cNvSpPr/>
            <p:nvPr/>
          </p:nvSpPr>
          <p:spPr>
            <a:xfrm>
              <a:off x="8228190" y="3528228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6"/>
            <p:cNvSpPr/>
            <p:nvPr/>
          </p:nvSpPr>
          <p:spPr>
            <a:xfrm>
              <a:off x="5432141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6"/>
            <p:cNvSpPr/>
            <p:nvPr/>
          </p:nvSpPr>
          <p:spPr>
            <a:xfrm>
              <a:off x="5499089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6"/>
            <p:cNvSpPr/>
            <p:nvPr/>
          </p:nvSpPr>
          <p:spPr>
            <a:xfrm>
              <a:off x="5565388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6"/>
            <p:cNvSpPr/>
            <p:nvPr/>
          </p:nvSpPr>
          <p:spPr>
            <a:xfrm>
              <a:off x="5631686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6"/>
            <p:cNvSpPr/>
            <p:nvPr/>
          </p:nvSpPr>
          <p:spPr>
            <a:xfrm>
              <a:off x="5698635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6"/>
            <p:cNvSpPr/>
            <p:nvPr/>
          </p:nvSpPr>
          <p:spPr>
            <a:xfrm>
              <a:off x="6563950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6"/>
            <p:cNvSpPr/>
            <p:nvPr/>
          </p:nvSpPr>
          <p:spPr>
            <a:xfrm>
              <a:off x="6630249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6"/>
            <p:cNvSpPr/>
            <p:nvPr/>
          </p:nvSpPr>
          <p:spPr>
            <a:xfrm>
              <a:off x="6697197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6"/>
            <p:cNvSpPr/>
            <p:nvPr/>
          </p:nvSpPr>
          <p:spPr>
            <a:xfrm>
              <a:off x="6763496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6"/>
            <p:cNvSpPr/>
            <p:nvPr/>
          </p:nvSpPr>
          <p:spPr>
            <a:xfrm>
              <a:off x="6896743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6"/>
            <p:cNvSpPr/>
            <p:nvPr/>
          </p:nvSpPr>
          <p:spPr>
            <a:xfrm>
              <a:off x="7829007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6"/>
            <p:cNvSpPr/>
            <p:nvPr/>
          </p:nvSpPr>
          <p:spPr>
            <a:xfrm>
              <a:off x="7895305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6"/>
            <p:cNvSpPr/>
            <p:nvPr/>
          </p:nvSpPr>
          <p:spPr>
            <a:xfrm>
              <a:off x="7961604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6"/>
            <p:cNvSpPr/>
            <p:nvPr/>
          </p:nvSpPr>
          <p:spPr>
            <a:xfrm>
              <a:off x="8028552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6"/>
            <p:cNvSpPr/>
            <p:nvPr/>
          </p:nvSpPr>
          <p:spPr>
            <a:xfrm>
              <a:off x="8094851" y="359518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6"/>
            <p:cNvSpPr/>
            <p:nvPr/>
          </p:nvSpPr>
          <p:spPr>
            <a:xfrm>
              <a:off x="8161892" y="359518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6"/>
            <p:cNvSpPr/>
            <p:nvPr/>
          </p:nvSpPr>
          <p:spPr>
            <a:xfrm>
              <a:off x="8228190" y="359518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6"/>
            <p:cNvSpPr/>
            <p:nvPr/>
          </p:nvSpPr>
          <p:spPr>
            <a:xfrm>
              <a:off x="5432141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6"/>
            <p:cNvSpPr/>
            <p:nvPr/>
          </p:nvSpPr>
          <p:spPr>
            <a:xfrm>
              <a:off x="5499089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6"/>
            <p:cNvSpPr/>
            <p:nvPr/>
          </p:nvSpPr>
          <p:spPr>
            <a:xfrm>
              <a:off x="5565388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6"/>
            <p:cNvSpPr/>
            <p:nvPr/>
          </p:nvSpPr>
          <p:spPr>
            <a:xfrm>
              <a:off x="5631686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6"/>
            <p:cNvSpPr/>
            <p:nvPr/>
          </p:nvSpPr>
          <p:spPr>
            <a:xfrm>
              <a:off x="5698635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6"/>
            <p:cNvSpPr/>
            <p:nvPr/>
          </p:nvSpPr>
          <p:spPr>
            <a:xfrm>
              <a:off x="6563950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6"/>
            <p:cNvSpPr/>
            <p:nvPr/>
          </p:nvSpPr>
          <p:spPr>
            <a:xfrm>
              <a:off x="6630249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6"/>
            <p:cNvSpPr/>
            <p:nvPr/>
          </p:nvSpPr>
          <p:spPr>
            <a:xfrm>
              <a:off x="6697197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6"/>
            <p:cNvSpPr/>
            <p:nvPr/>
          </p:nvSpPr>
          <p:spPr>
            <a:xfrm>
              <a:off x="7829007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6"/>
            <p:cNvSpPr/>
            <p:nvPr/>
          </p:nvSpPr>
          <p:spPr>
            <a:xfrm>
              <a:off x="7895305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6"/>
            <p:cNvSpPr/>
            <p:nvPr/>
          </p:nvSpPr>
          <p:spPr>
            <a:xfrm>
              <a:off x="7961604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6"/>
            <p:cNvSpPr/>
            <p:nvPr/>
          </p:nvSpPr>
          <p:spPr>
            <a:xfrm>
              <a:off x="8028552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6"/>
            <p:cNvSpPr/>
            <p:nvPr/>
          </p:nvSpPr>
          <p:spPr>
            <a:xfrm>
              <a:off x="8094851" y="3662233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6"/>
            <p:cNvSpPr/>
            <p:nvPr/>
          </p:nvSpPr>
          <p:spPr>
            <a:xfrm>
              <a:off x="8161892" y="3662233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6"/>
            <p:cNvSpPr/>
            <p:nvPr/>
          </p:nvSpPr>
          <p:spPr>
            <a:xfrm>
              <a:off x="8228190" y="3662233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6"/>
            <p:cNvSpPr/>
            <p:nvPr/>
          </p:nvSpPr>
          <p:spPr>
            <a:xfrm>
              <a:off x="5432141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6"/>
            <p:cNvSpPr/>
            <p:nvPr/>
          </p:nvSpPr>
          <p:spPr>
            <a:xfrm>
              <a:off x="5499089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6"/>
            <p:cNvSpPr/>
            <p:nvPr/>
          </p:nvSpPr>
          <p:spPr>
            <a:xfrm>
              <a:off x="5565388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6"/>
            <p:cNvSpPr/>
            <p:nvPr/>
          </p:nvSpPr>
          <p:spPr>
            <a:xfrm>
              <a:off x="5631686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6"/>
            <p:cNvSpPr/>
            <p:nvPr/>
          </p:nvSpPr>
          <p:spPr>
            <a:xfrm>
              <a:off x="6563950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6"/>
            <p:cNvSpPr/>
            <p:nvPr/>
          </p:nvSpPr>
          <p:spPr>
            <a:xfrm>
              <a:off x="6630249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6"/>
            <p:cNvSpPr/>
            <p:nvPr/>
          </p:nvSpPr>
          <p:spPr>
            <a:xfrm>
              <a:off x="7829007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6"/>
            <p:cNvSpPr/>
            <p:nvPr/>
          </p:nvSpPr>
          <p:spPr>
            <a:xfrm>
              <a:off x="8028552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6"/>
            <p:cNvSpPr/>
            <p:nvPr/>
          </p:nvSpPr>
          <p:spPr>
            <a:xfrm>
              <a:off x="8094851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6"/>
            <p:cNvSpPr/>
            <p:nvPr/>
          </p:nvSpPr>
          <p:spPr>
            <a:xfrm>
              <a:off x="8161892" y="372853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6"/>
            <p:cNvSpPr/>
            <p:nvPr/>
          </p:nvSpPr>
          <p:spPr>
            <a:xfrm>
              <a:off x="8228190" y="3728538"/>
              <a:ext cx="30828" cy="30831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6"/>
            <p:cNvSpPr/>
            <p:nvPr/>
          </p:nvSpPr>
          <p:spPr>
            <a:xfrm>
              <a:off x="8560983" y="3728538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6"/>
            <p:cNvSpPr/>
            <p:nvPr/>
          </p:nvSpPr>
          <p:spPr>
            <a:xfrm>
              <a:off x="5432141" y="379549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6"/>
            <p:cNvSpPr/>
            <p:nvPr/>
          </p:nvSpPr>
          <p:spPr>
            <a:xfrm>
              <a:off x="5499089" y="379549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6"/>
            <p:cNvSpPr/>
            <p:nvPr/>
          </p:nvSpPr>
          <p:spPr>
            <a:xfrm>
              <a:off x="5565388" y="379549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6"/>
            <p:cNvSpPr/>
            <p:nvPr/>
          </p:nvSpPr>
          <p:spPr>
            <a:xfrm>
              <a:off x="8094851" y="379549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6"/>
            <p:cNvSpPr/>
            <p:nvPr/>
          </p:nvSpPr>
          <p:spPr>
            <a:xfrm>
              <a:off x="8161892" y="3795494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6"/>
            <p:cNvSpPr/>
            <p:nvPr/>
          </p:nvSpPr>
          <p:spPr>
            <a:xfrm>
              <a:off x="8560983" y="3795494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6"/>
            <p:cNvSpPr/>
            <p:nvPr/>
          </p:nvSpPr>
          <p:spPr>
            <a:xfrm>
              <a:off x="5432141" y="386245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6"/>
            <p:cNvSpPr/>
            <p:nvPr/>
          </p:nvSpPr>
          <p:spPr>
            <a:xfrm>
              <a:off x="5499089" y="386245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6"/>
            <p:cNvSpPr/>
            <p:nvPr/>
          </p:nvSpPr>
          <p:spPr>
            <a:xfrm>
              <a:off x="8161892" y="3862450"/>
              <a:ext cx="30828" cy="3092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6"/>
            <p:cNvSpPr/>
            <p:nvPr/>
          </p:nvSpPr>
          <p:spPr>
            <a:xfrm>
              <a:off x="8427736" y="386245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6"/>
            <p:cNvSpPr/>
            <p:nvPr/>
          </p:nvSpPr>
          <p:spPr>
            <a:xfrm>
              <a:off x="8494684" y="3862450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6"/>
            <p:cNvSpPr/>
            <p:nvPr/>
          </p:nvSpPr>
          <p:spPr>
            <a:xfrm>
              <a:off x="5432141" y="392875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6"/>
            <p:cNvSpPr/>
            <p:nvPr/>
          </p:nvSpPr>
          <p:spPr>
            <a:xfrm>
              <a:off x="5499089" y="392875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6"/>
            <p:cNvSpPr/>
            <p:nvPr/>
          </p:nvSpPr>
          <p:spPr>
            <a:xfrm>
              <a:off x="8361437" y="392875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6"/>
            <p:cNvSpPr/>
            <p:nvPr/>
          </p:nvSpPr>
          <p:spPr>
            <a:xfrm>
              <a:off x="8427736" y="3928755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6"/>
            <p:cNvSpPr/>
            <p:nvPr/>
          </p:nvSpPr>
          <p:spPr>
            <a:xfrm>
              <a:off x="5432141" y="399571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6"/>
            <p:cNvSpPr/>
            <p:nvPr/>
          </p:nvSpPr>
          <p:spPr>
            <a:xfrm>
              <a:off x="5499089" y="399571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6"/>
            <p:cNvSpPr/>
            <p:nvPr/>
          </p:nvSpPr>
          <p:spPr>
            <a:xfrm>
              <a:off x="5646450" y="3995711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6"/>
            <p:cNvSpPr/>
            <p:nvPr/>
          </p:nvSpPr>
          <p:spPr>
            <a:xfrm>
              <a:off x="5499089" y="4062016"/>
              <a:ext cx="30921" cy="3092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6"/>
            <p:cNvSpPr/>
            <p:nvPr/>
          </p:nvSpPr>
          <p:spPr>
            <a:xfrm>
              <a:off x="5565388" y="4129065"/>
              <a:ext cx="30921" cy="30831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3" name="Google Shape;1893;p46"/>
          <p:cNvSpPr/>
          <p:nvPr/>
        </p:nvSpPr>
        <p:spPr>
          <a:xfrm>
            <a:off x="4187713" y="2595938"/>
            <a:ext cx="446700" cy="446700"/>
          </a:xfrm>
          <a:prstGeom prst="ellipse">
            <a:avLst/>
          </a:prstGeom>
          <a:solidFill>
            <a:srgbClr val="EB34A9">
              <a:alpha val="42690"/>
            </a:srgbClr>
          </a:solidFill>
          <a:ln cap="flat" cmpd="sng" w="28575">
            <a:solidFill>
              <a:srgbClr val="7D245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" name="Google Shape;1894;p46"/>
          <p:cNvSpPr/>
          <p:nvPr/>
        </p:nvSpPr>
        <p:spPr>
          <a:xfrm>
            <a:off x="5223713" y="2595938"/>
            <a:ext cx="216300" cy="216300"/>
          </a:xfrm>
          <a:prstGeom prst="ellipse">
            <a:avLst/>
          </a:prstGeom>
          <a:solidFill>
            <a:srgbClr val="FBCCE8"/>
          </a:solidFill>
          <a:ln cap="flat" cmpd="sng" w="76200">
            <a:solidFill>
              <a:srgbClr val="EB34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5" name="Google Shape;1895;p46"/>
          <p:cNvGrpSpPr/>
          <p:nvPr/>
        </p:nvGrpSpPr>
        <p:grpSpPr>
          <a:xfrm>
            <a:off x="3637308" y="3311985"/>
            <a:ext cx="398701" cy="517602"/>
            <a:chOff x="6075017" y="1400075"/>
            <a:chExt cx="609728" cy="791561"/>
          </a:xfrm>
        </p:grpSpPr>
        <p:sp>
          <p:nvSpPr>
            <p:cNvPr id="1896" name="Google Shape;1896;p46"/>
            <p:cNvSpPr/>
            <p:nvPr/>
          </p:nvSpPr>
          <p:spPr>
            <a:xfrm>
              <a:off x="6075017" y="1400075"/>
              <a:ext cx="609728" cy="791561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6"/>
            <p:cNvSpPr/>
            <p:nvPr/>
          </p:nvSpPr>
          <p:spPr>
            <a:xfrm>
              <a:off x="6117726" y="1445624"/>
              <a:ext cx="513300" cy="513300"/>
            </a:xfrm>
            <a:prstGeom prst="ellipse">
              <a:avLst/>
            </a:pr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1" name="Shape 1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" name="Google Shape;1902;p47"/>
          <p:cNvSpPr txBox="1"/>
          <p:nvPr>
            <p:ph type="title"/>
          </p:nvPr>
        </p:nvSpPr>
        <p:spPr>
          <a:xfrm>
            <a:off x="1256675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A</a:t>
            </a:r>
            <a:r>
              <a:rPr b="1" lang="es"/>
              <a:t> </a:t>
            </a:r>
            <a:r>
              <a:rPr b="1" lang="es">
                <a:solidFill>
                  <a:srgbClr val="FF49B4"/>
                </a:solidFill>
              </a:rPr>
              <a:t>timeline</a:t>
            </a:r>
            <a:r>
              <a:rPr b="1" lang="es"/>
              <a:t> </a:t>
            </a: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always works fine</a:t>
            </a:r>
            <a:endParaRPr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grpSp>
        <p:nvGrpSpPr>
          <p:cNvPr id="1903" name="Google Shape;1903;p47"/>
          <p:cNvGrpSpPr/>
          <p:nvPr/>
        </p:nvGrpSpPr>
        <p:grpSpPr>
          <a:xfrm>
            <a:off x="3847506" y="1725126"/>
            <a:ext cx="1448045" cy="2141789"/>
            <a:chOff x="3847506" y="1725126"/>
            <a:chExt cx="1448045" cy="2141789"/>
          </a:xfrm>
        </p:grpSpPr>
        <p:sp>
          <p:nvSpPr>
            <p:cNvPr id="1904" name="Google Shape;1904;p47"/>
            <p:cNvSpPr/>
            <p:nvPr/>
          </p:nvSpPr>
          <p:spPr>
            <a:xfrm>
              <a:off x="3847506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8" y="1"/>
                  </a:moveTo>
                  <a:lnTo>
                    <a:pt x="0" y="3847"/>
                  </a:lnTo>
                  <a:lnTo>
                    <a:pt x="6597" y="10444"/>
                  </a:lnTo>
                  <a:lnTo>
                    <a:pt x="11278" y="1"/>
                  </a:lnTo>
                  <a:close/>
                </a:path>
              </a:pathLst>
            </a:custGeom>
            <a:solidFill>
              <a:srgbClr val="E16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4665010" y="2213579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1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6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3847506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8" y="1"/>
                  </a:moveTo>
                  <a:lnTo>
                    <a:pt x="0" y="3847"/>
                  </a:lnTo>
                  <a:lnTo>
                    <a:pt x="6597" y="10444"/>
                  </a:lnTo>
                  <a:lnTo>
                    <a:pt x="11278" y="1"/>
                  </a:lnTo>
                  <a:close/>
                </a:path>
              </a:pathLst>
            </a:custGeom>
            <a:solidFill>
              <a:srgbClr val="292A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4665010" y="2213579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1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92A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3983113" y="2119180"/>
              <a:ext cx="1177716" cy="1747735"/>
            </a:xfrm>
            <a:custGeom>
              <a:rect b="b" l="l" r="r" t="t"/>
              <a:pathLst>
                <a:path extrusionOk="0" h="31216" w="21035">
                  <a:moveTo>
                    <a:pt x="1" y="1"/>
                  </a:moveTo>
                  <a:lnTo>
                    <a:pt x="1" y="24194"/>
                  </a:lnTo>
                  <a:cubicBezTo>
                    <a:pt x="1" y="26731"/>
                    <a:pt x="2047" y="28777"/>
                    <a:pt x="4584" y="28777"/>
                  </a:cubicBezTo>
                  <a:lnTo>
                    <a:pt x="4617" y="28777"/>
                  </a:lnTo>
                  <a:cubicBezTo>
                    <a:pt x="6827" y="28777"/>
                    <a:pt x="8954" y="29661"/>
                    <a:pt x="10509" y="31216"/>
                  </a:cubicBezTo>
                  <a:cubicBezTo>
                    <a:pt x="12081" y="29661"/>
                    <a:pt x="14209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3983113" y="2119180"/>
              <a:ext cx="1177716" cy="414314"/>
            </a:xfrm>
            <a:custGeom>
              <a:rect b="b" l="l" r="r" t="t"/>
              <a:pathLst>
                <a:path extrusionOk="0" h="7400" w="21035">
                  <a:moveTo>
                    <a:pt x="1" y="1"/>
                  </a:moveTo>
                  <a:lnTo>
                    <a:pt x="1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3847506" y="1725126"/>
              <a:ext cx="1448029" cy="703886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0" y="1752"/>
                    <a:pt x="0" y="3929"/>
                  </a:cubicBezTo>
                  <a:lnTo>
                    <a:pt x="0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1" y="0"/>
                    <a:pt x="21950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3847506" y="1725126"/>
              <a:ext cx="1190482" cy="703886"/>
            </a:xfrm>
            <a:custGeom>
              <a:rect b="b" l="l" r="r" t="t"/>
              <a:pathLst>
                <a:path extrusionOk="0" h="12572" w="21263">
                  <a:moveTo>
                    <a:pt x="11786" y="0"/>
                  </a:moveTo>
                  <a:lnTo>
                    <a:pt x="0" y="11786"/>
                  </a:lnTo>
                  <a:lnTo>
                    <a:pt x="0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982A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7"/>
            <p:cNvSpPr/>
            <p:nvPr/>
          </p:nvSpPr>
          <p:spPr>
            <a:xfrm>
              <a:off x="4520165" y="1755360"/>
              <a:ext cx="774488" cy="673653"/>
            </a:xfrm>
            <a:custGeom>
              <a:rect b="b" l="l" r="r" t="t"/>
              <a:pathLst>
                <a:path extrusionOk="0" h="12032" w="13833">
                  <a:moveTo>
                    <a:pt x="12032" y="1"/>
                  </a:moveTo>
                  <a:lnTo>
                    <a:pt x="1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2" y="1"/>
                  </a:cubicBezTo>
                  <a:close/>
                </a:path>
              </a:pathLst>
            </a:custGeom>
            <a:solidFill>
              <a:srgbClr val="982A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7"/>
            <p:cNvSpPr txBox="1"/>
            <p:nvPr/>
          </p:nvSpPr>
          <p:spPr>
            <a:xfrm>
              <a:off x="3983500" y="2576325"/>
              <a:ext cx="1194300" cy="1011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300">
                  <a:solidFill>
                    <a:srgbClr val="434343"/>
                  </a:solidFill>
                  <a:latin typeface="PT Sans"/>
                  <a:ea typeface="PT Sans"/>
                  <a:cs typeface="PT Sans"/>
                  <a:sym typeface="PT Sans"/>
                </a:rPr>
                <a:t>The Sun is the star at the center of the Solar System</a:t>
              </a:r>
              <a:endParaRPr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endParaRPr>
            </a:p>
          </p:txBody>
        </p:sp>
      </p:grpSp>
      <p:sp>
        <p:nvSpPr>
          <p:cNvPr id="1914" name="Google Shape;1914;p47"/>
          <p:cNvSpPr/>
          <p:nvPr/>
        </p:nvSpPr>
        <p:spPr>
          <a:xfrm>
            <a:off x="931289" y="4037383"/>
            <a:ext cx="7306761" cy="97194"/>
          </a:xfrm>
          <a:custGeom>
            <a:rect b="b" l="l" r="r" t="t"/>
            <a:pathLst>
              <a:path extrusionOk="0" h="1736" w="130507">
                <a:moveTo>
                  <a:pt x="868" y="0"/>
                </a:moveTo>
                <a:cubicBezTo>
                  <a:pt x="377" y="0"/>
                  <a:pt x="1" y="393"/>
                  <a:pt x="1" y="868"/>
                </a:cubicBezTo>
                <a:cubicBezTo>
                  <a:pt x="1" y="1342"/>
                  <a:pt x="377" y="1735"/>
                  <a:pt x="868" y="1735"/>
                </a:cubicBezTo>
                <a:lnTo>
                  <a:pt x="129639" y="1735"/>
                </a:lnTo>
                <a:cubicBezTo>
                  <a:pt x="130114" y="1735"/>
                  <a:pt x="130507" y="1342"/>
                  <a:pt x="130507" y="868"/>
                </a:cubicBezTo>
                <a:cubicBezTo>
                  <a:pt x="130507" y="393"/>
                  <a:pt x="130114" y="0"/>
                  <a:pt x="129639" y="0"/>
                </a:cubicBezTo>
                <a:close/>
              </a:path>
            </a:pathLst>
          </a:custGeom>
          <a:solidFill>
            <a:srgbClr val="EFF0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5" name="Google Shape;1915;p47"/>
          <p:cNvGrpSpPr/>
          <p:nvPr/>
        </p:nvGrpSpPr>
        <p:grpSpPr>
          <a:xfrm>
            <a:off x="705875" y="1725126"/>
            <a:ext cx="1448045" cy="2141789"/>
            <a:chOff x="705875" y="1725126"/>
            <a:chExt cx="1448045" cy="2141789"/>
          </a:xfrm>
        </p:grpSpPr>
        <p:sp>
          <p:nvSpPr>
            <p:cNvPr id="1916" name="Google Shape;1916;p47"/>
            <p:cNvSpPr/>
            <p:nvPr/>
          </p:nvSpPr>
          <p:spPr>
            <a:xfrm flipH="1">
              <a:off x="706748" y="2213591"/>
              <a:ext cx="630587" cy="58473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B34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1523323" y="2213579"/>
              <a:ext cx="630598" cy="58474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B34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841482" y="2119180"/>
              <a:ext cx="1177716" cy="1747735"/>
            </a:xfrm>
            <a:custGeom>
              <a:rect b="b" l="l" r="r" t="t"/>
              <a:pathLst>
                <a:path extrusionOk="0" h="31216" w="21035">
                  <a:moveTo>
                    <a:pt x="1" y="1"/>
                  </a:moveTo>
                  <a:lnTo>
                    <a:pt x="1" y="24194"/>
                  </a:lnTo>
                  <a:cubicBezTo>
                    <a:pt x="1" y="26731"/>
                    <a:pt x="2047" y="28777"/>
                    <a:pt x="4584" y="28777"/>
                  </a:cubicBezTo>
                  <a:lnTo>
                    <a:pt x="4617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1" y="29661"/>
                    <a:pt x="14209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841482" y="2119180"/>
              <a:ext cx="1177716" cy="414314"/>
            </a:xfrm>
            <a:custGeom>
              <a:rect b="b" l="l" r="r" t="t"/>
              <a:pathLst>
                <a:path extrusionOk="0" h="7400" w="21035">
                  <a:moveTo>
                    <a:pt x="1" y="1"/>
                  </a:moveTo>
                  <a:lnTo>
                    <a:pt x="1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705875" y="1725126"/>
              <a:ext cx="1448029" cy="703886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0" y="1752"/>
                    <a:pt x="0" y="3929"/>
                  </a:cubicBezTo>
                  <a:lnTo>
                    <a:pt x="0" y="12571"/>
                  </a:lnTo>
                  <a:lnTo>
                    <a:pt x="25862" y="12571"/>
                  </a:lnTo>
                  <a:lnTo>
                    <a:pt x="25862" y="3929"/>
                  </a:lnTo>
                  <a:cubicBezTo>
                    <a:pt x="25862" y="1752"/>
                    <a:pt x="24111" y="0"/>
                    <a:pt x="21950" y="0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705875" y="1725126"/>
              <a:ext cx="1190482" cy="703886"/>
            </a:xfrm>
            <a:custGeom>
              <a:rect b="b" l="l" r="r" t="t"/>
              <a:pathLst>
                <a:path extrusionOk="0" h="12572" w="21263">
                  <a:moveTo>
                    <a:pt x="11785" y="0"/>
                  </a:moveTo>
                  <a:lnTo>
                    <a:pt x="0" y="11786"/>
                  </a:lnTo>
                  <a:lnTo>
                    <a:pt x="0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1378534" y="1755360"/>
              <a:ext cx="774432" cy="673653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1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" name="Google Shape;1923;p47"/>
          <p:cNvGrpSpPr/>
          <p:nvPr/>
        </p:nvGrpSpPr>
        <p:grpSpPr>
          <a:xfrm>
            <a:off x="1335478" y="3990632"/>
            <a:ext cx="189742" cy="189742"/>
            <a:chOff x="1335478" y="3990632"/>
            <a:chExt cx="189742" cy="189742"/>
          </a:xfrm>
        </p:grpSpPr>
        <p:sp>
          <p:nvSpPr>
            <p:cNvPr id="1924" name="Google Shape;1924;p47"/>
            <p:cNvSpPr/>
            <p:nvPr/>
          </p:nvSpPr>
          <p:spPr>
            <a:xfrm>
              <a:off x="1335478" y="3990632"/>
              <a:ext cx="189742" cy="189742"/>
            </a:xfrm>
            <a:custGeom>
              <a:rect b="b" l="l" r="r" t="t"/>
              <a:pathLst>
                <a:path extrusionOk="0" h="3389" w="3389">
                  <a:moveTo>
                    <a:pt x="1686" y="0"/>
                  </a:moveTo>
                  <a:cubicBezTo>
                    <a:pt x="753" y="0"/>
                    <a:pt x="0" y="770"/>
                    <a:pt x="0" y="1703"/>
                  </a:cubicBezTo>
                  <a:cubicBezTo>
                    <a:pt x="0" y="2636"/>
                    <a:pt x="753" y="3389"/>
                    <a:pt x="1686" y="3389"/>
                  </a:cubicBezTo>
                  <a:cubicBezTo>
                    <a:pt x="2636" y="3389"/>
                    <a:pt x="3389" y="2636"/>
                    <a:pt x="3389" y="1703"/>
                  </a:cubicBezTo>
                  <a:cubicBezTo>
                    <a:pt x="3389" y="770"/>
                    <a:pt x="2636" y="0"/>
                    <a:pt x="1686" y="0"/>
                  </a:cubicBez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1380382" y="4035535"/>
              <a:ext cx="99938" cy="99938"/>
            </a:xfrm>
            <a:custGeom>
              <a:rect b="b" l="l" r="r" t="t"/>
              <a:pathLst>
                <a:path extrusionOk="0" h="1785" w="1785">
                  <a:moveTo>
                    <a:pt x="884" y="0"/>
                  </a:moveTo>
                  <a:cubicBezTo>
                    <a:pt x="393" y="0"/>
                    <a:pt x="0" y="410"/>
                    <a:pt x="0" y="901"/>
                  </a:cubicBezTo>
                  <a:cubicBezTo>
                    <a:pt x="0" y="1392"/>
                    <a:pt x="393" y="1785"/>
                    <a:pt x="884" y="1785"/>
                  </a:cubicBezTo>
                  <a:cubicBezTo>
                    <a:pt x="1375" y="1785"/>
                    <a:pt x="1784" y="1392"/>
                    <a:pt x="1784" y="901"/>
                  </a:cubicBezTo>
                  <a:cubicBezTo>
                    <a:pt x="1784" y="410"/>
                    <a:pt x="1375" y="0"/>
                    <a:pt x="884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" name="Google Shape;1926;p47"/>
          <p:cNvGrpSpPr/>
          <p:nvPr/>
        </p:nvGrpSpPr>
        <p:grpSpPr>
          <a:xfrm>
            <a:off x="2276663" y="1725126"/>
            <a:ext cx="1448045" cy="2141789"/>
            <a:chOff x="2276663" y="1725126"/>
            <a:chExt cx="1448045" cy="2141789"/>
          </a:xfrm>
        </p:grpSpPr>
        <p:sp>
          <p:nvSpPr>
            <p:cNvPr id="1927" name="Google Shape;1927;p47"/>
            <p:cNvSpPr/>
            <p:nvPr/>
          </p:nvSpPr>
          <p:spPr>
            <a:xfrm>
              <a:off x="2276663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F03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7"/>
            <p:cNvSpPr/>
            <p:nvPr/>
          </p:nvSpPr>
          <p:spPr>
            <a:xfrm>
              <a:off x="3094167" y="2213579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03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7"/>
            <p:cNvSpPr/>
            <p:nvPr/>
          </p:nvSpPr>
          <p:spPr>
            <a:xfrm>
              <a:off x="2276663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7"/>
            <p:cNvSpPr/>
            <p:nvPr/>
          </p:nvSpPr>
          <p:spPr>
            <a:xfrm>
              <a:off x="3094167" y="2213579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3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7"/>
            <p:cNvSpPr/>
            <p:nvPr/>
          </p:nvSpPr>
          <p:spPr>
            <a:xfrm>
              <a:off x="2412326" y="2119180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1"/>
                  </a:moveTo>
                  <a:lnTo>
                    <a:pt x="0" y="24194"/>
                  </a:lnTo>
                  <a:cubicBezTo>
                    <a:pt x="0" y="26731"/>
                    <a:pt x="2046" y="28777"/>
                    <a:pt x="4583" y="28777"/>
                  </a:cubicBezTo>
                  <a:lnTo>
                    <a:pt x="4616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0" y="29661"/>
                    <a:pt x="14208" y="28777"/>
                    <a:pt x="16418" y="28777"/>
                  </a:cubicBezTo>
                  <a:lnTo>
                    <a:pt x="16451" y="28777"/>
                  </a:lnTo>
                  <a:cubicBezTo>
                    <a:pt x="18971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7"/>
            <p:cNvSpPr/>
            <p:nvPr/>
          </p:nvSpPr>
          <p:spPr>
            <a:xfrm>
              <a:off x="2412326" y="2119180"/>
              <a:ext cx="1177660" cy="414314"/>
            </a:xfrm>
            <a:custGeom>
              <a:rect b="b" l="l" r="r" t="t"/>
              <a:pathLst>
                <a:path extrusionOk="0" h="7400" w="21034">
                  <a:moveTo>
                    <a:pt x="0" y="1"/>
                  </a:moveTo>
                  <a:lnTo>
                    <a:pt x="0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7"/>
            <p:cNvSpPr/>
            <p:nvPr/>
          </p:nvSpPr>
          <p:spPr>
            <a:xfrm>
              <a:off x="2276663" y="1725126"/>
              <a:ext cx="1448029" cy="703886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1" y="1752"/>
                    <a:pt x="1" y="3929"/>
                  </a:cubicBezTo>
                  <a:lnTo>
                    <a:pt x="1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2" y="0"/>
                    <a:pt x="21951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7"/>
            <p:cNvSpPr/>
            <p:nvPr/>
          </p:nvSpPr>
          <p:spPr>
            <a:xfrm>
              <a:off x="2276663" y="1725126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0"/>
                  </a:moveTo>
                  <a:lnTo>
                    <a:pt x="1" y="11786"/>
                  </a:lnTo>
                  <a:lnTo>
                    <a:pt x="1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8868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7"/>
            <p:cNvSpPr/>
            <p:nvPr/>
          </p:nvSpPr>
          <p:spPr>
            <a:xfrm>
              <a:off x="2949378" y="1755360"/>
              <a:ext cx="774432" cy="673653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0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8868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6" name="Google Shape;1936;p47"/>
          <p:cNvGrpSpPr/>
          <p:nvPr/>
        </p:nvGrpSpPr>
        <p:grpSpPr>
          <a:xfrm>
            <a:off x="2906266" y="3990632"/>
            <a:ext cx="189798" cy="189742"/>
            <a:chOff x="2906266" y="3990632"/>
            <a:chExt cx="189798" cy="189742"/>
          </a:xfrm>
        </p:grpSpPr>
        <p:sp>
          <p:nvSpPr>
            <p:cNvPr id="1937" name="Google Shape;1937;p47"/>
            <p:cNvSpPr/>
            <p:nvPr/>
          </p:nvSpPr>
          <p:spPr>
            <a:xfrm>
              <a:off x="2906266" y="3990632"/>
              <a:ext cx="189798" cy="189742"/>
            </a:xfrm>
            <a:custGeom>
              <a:rect b="b" l="l" r="r" t="t"/>
              <a:pathLst>
                <a:path extrusionOk="0" h="3389" w="3390">
                  <a:moveTo>
                    <a:pt x="1687" y="0"/>
                  </a:moveTo>
                  <a:cubicBezTo>
                    <a:pt x="754" y="0"/>
                    <a:pt x="1" y="770"/>
                    <a:pt x="1" y="1703"/>
                  </a:cubicBezTo>
                  <a:cubicBezTo>
                    <a:pt x="1" y="2636"/>
                    <a:pt x="754" y="3389"/>
                    <a:pt x="1687" y="3389"/>
                  </a:cubicBezTo>
                  <a:cubicBezTo>
                    <a:pt x="2636" y="3389"/>
                    <a:pt x="3389" y="2636"/>
                    <a:pt x="3389" y="1703"/>
                  </a:cubicBezTo>
                  <a:cubicBezTo>
                    <a:pt x="3389" y="770"/>
                    <a:pt x="2636" y="0"/>
                    <a:pt x="168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7"/>
            <p:cNvSpPr/>
            <p:nvPr/>
          </p:nvSpPr>
          <p:spPr>
            <a:xfrm>
              <a:off x="2951169" y="4035535"/>
              <a:ext cx="99994" cy="99938"/>
            </a:xfrm>
            <a:custGeom>
              <a:rect b="b" l="l" r="r" t="t"/>
              <a:pathLst>
                <a:path extrusionOk="0" h="1785" w="1786">
                  <a:moveTo>
                    <a:pt x="885" y="0"/>
                  </a:moveTo>
                  <a:cubicBezTo>
                    <a:pt x="394" y="0"/>
                    <a:pt x="1" y="410"/>
                    <a:pt x="1" y="901"/>
                  </a:cubicBezTo>
                  <a:cubicBezTo>
                    <a:pt x="1" y="1392"/>
                    <a:pt x="394" y="1785"/>
                    <a:pt x="885" y="1785"/>
                  </a:cubicBezTo>
                  <a:cubicBezTo>
                    <a:pt x="1376" y="1785"/>
                    <a:pt x="1785" y="1392"/>
                    <a:pt x="1785" y="901"/>
                  </a:cubicBezTo>
                  <a:cubicBezTo>
                    <a:pt x="1785" y="410"/>
                    <a:pt x="1376" y="0"/>
                    <a:pt x="885" y="0"/>
                  </a:cubicBezTo>
                  <a:close/>
                </a:path>
              </a:pathLst>
            </a:custGeom>
            <a:solidFill>
              <a:srgbClr val="9975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" name="Google Shape;1939;p47"/>
          <p:cNvGrpSpPr/>
          <p:nvPr/>
        </p:nvGrpSpPr>
        <p:grpSpPr>
          <a:xfrm>
            <a:off x="4477109" y="3990632"/>
            <a:ext cx="189742" cy="189742"/>
            <a:chOff x="4477109" y="3990632"/>
            <a:chExt cx="189742" cy="189742"/>
          </a:xfrm>
        </p:grpSpPr>
        <p:sp>
          <p:nvSpPr>
            <p:cNvPr id="1940" name="Google Shape;1940;p47"/>
            <p:cNvSpPr/>
            <p:nvPr/>
          </p:nvSpPr>
          <p:spPr>
            <a:xfrm>
              <a:off x="4477109" y="3990632"/>
              <a:ext cx="189742" cy="189742"/>
            </a:xfrm>
            <a:custGeom>
              <a:rect b="b" l="l" r="r" t="t"/>
              <a:pathLst>
                <a:path extrusionOk="0" h="3389" w="3389">
                  <a:moveTo>
                    <a:pt x="1686" y="0"/>
                  </a:moveTo>
                  <a:cubicBezTo>
                    <a:pt x="753" y="0"/>
                    <a:pt x="0" y="770"/>
                    <a:pt x="0" y="1703"/>
                  </a:cubicBezTo>
                  <a:cubicBezTo>
                    <a:pt x="0" y="2636"/>
                    <a:pt x="753" y="3389"/>
                    <a:pt x="1686" y="3389"/>
                  </a:cubicBezTo>
                  <a:cubicBezTo>
                    <a:pt x="2636" y="3389"/>
                    <a:pt x="3389" y="2636"/>
                    <a:pt x="3389" y="1703"/>
                  </a:cubicBezTo>
                  <a:cubicBezTo>
                    <a:pt x="3389" y="770"/>
                    <a:pt x="2636" y="0"/>
                    <a:pt x="1686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7"/>
            <p:cNvSpPr/>
            <p:nvPr/>
          </p:nvSpPr>
          <p:spPr>
            <a:xfrm>
              <a:off x="4522013" y="4035535"/>
              <a:ext cx="99938" cy="99938"/>
            </a:xfrm>
            <a:custGeom>
              <a:rect b="b" l="l" r="r" t="t"/>
              <a:pathLst>
                <a:path extrusionOk="0" h="1785" w="1785">
                  <a:moveTo>
                    <a:pt x="884" y="0"/>
                  </a:moveTo>
                  <a:cubicBezTo>
                    <a:pt x="393" y="0"/>
                    <a:pt x="1" y="410"/>
                    <a:pt x="1" y="901"/>
                  </a:cubicBezTo>
                  <a:cubicBezTo>
                    <a:pt x="1" y="1392"/>
                    <a:pt x="393" y="1785"/>
                    <a:pt x="884" y="1785"/>
                  </a:cubicBezTo>
                  <a:cubicBezTo>
                    <a:pt x="1375" y="1785"/>
                    <a:pt x="1785" y="1392"/>
                    <a:pt x="1785" y="901"/>
                  </a:cubicBezTo>
                  <a:cubicBezTo>
                    <a:pt x="1785" y="410"/>
                    <a:pt x="1375" y="0"/>
                    <a:pt x="884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" name="Google Shape;1942;p47"/>
          <p:cNvGrpSpPr/>
          <p:nvPr/>
        </p:nvGrpSpPr>
        <p:grpSpPr>
          <a:xfrm>
            <a:off x="5418294" y="1725126"/>
            <a:ext cx="1448101" cy="2141789"/>
            <a:chOff x="5418294" y="1725126"/>
            <a:chExt cx="1448101" cy="2141789"/>
          </a:xfrm>
        </p:grpSpPr>
        <p:sp>
          <p:nvSpPr>
            <p:cNvPr id="1943" name="Google Shape;1943;p47"/>
            <p:cNvSpPr/>
            <p:nvPr/>
          </p:nvSpPr>
          <p:spPr>
            <a:xfrm>
              <a:off x="5418294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C03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7"/>
            <p:cNvSpPr/>
            <p:nvPr/>
          </p:nvSpPr>
          <p:spPr>
            <a:xfrm>
              <a:off x="6235798" y="2213579"/>
              <a:ext cx="630598" cy="58474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3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7"/>
            <p:cNvSpPr/>
            <p:nvPr/>
          </p:nvSpPr>
          <p:spPr>
            <a:xfrm>
              <a:off x="5418294" y="2213579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982A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7"/>
            <p:cNvSpPr/>
            <p:nvPr/>
          </p:nvSpPr>
          <p:spPr>
            <a:xfrm>
              <a:off x="6235798" y="2213579"/>
              <a:ext cx="630598" cy="58474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82A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7"/>
            <p:cNvSpPr/>
            <p:nvPr/>
          </p:nvSpPr>
          <p:spPr>
            <a:xfrm>
              <a:off x="5553957" y="2119180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1"/>
                  </a:moveTo>
                  <a:lnTo>
                    <a:pt x="0" y="24194"/>
                  </a:lnTo>
                  <a:cubicBezTo>
                    <a:pt x="0" y="26731"/>
                    <a:pt x="2047" y="28777"/>
                    <a:pt x="4584" y="28777"/>
                  </a:cubicBezTo>
                  <a:lnTo>
                    <a:pt x="4616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0" y="29661"/>
                    <a:pt x="14208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7"/>
            <p:cNvSpPr/>
            <p:nvPr/>
          </p:nvSpPr>
          <p:spPr>
            <a:xfrm>
              <a:off x="5553957" y="2119180"/>
              <a:ext cx="1177660" cy="414314"/>
            </a:xfrm>
            <a:custGeom>
              <a:rect b="b" l="l" r="r" t="t"/>
              <a:pathLst>
                <a:path extrusionOk="0" h="7400" w="21034">
                  <a:moveTo>
                    <a:pt x="0" y="1"/>
                  </a:moveTo>
                  <a:lnTo>
                    <a:pt x="0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7"/>
            <p:cNvSpPr/>
            <p:nvPr/>
          </p:nvSpPr>
          <p:spPr>
            <a:xfrm>
              <a:off x="5418294" y="1725126"/>
              <a:ext cx="1448085" cy="703886"/>
            </a:xfrm>
            <a:custGeom>
              <a:rect b="b" l="l" r="r" t="t"/>
              <a:pathLst>
                <a:path extrusionOk="0" h="12572" w="25864">
                  <a:moveTo>
                    <a:pt x="3929" y="0"/>
                  </a:moveTo>
                  <a:cubicBezTo>
                    <a:pt x="1752" y="0"/>
                    <a:pt x="1" y="1752"/>
                    <a:pt x="1" y="3929"/>
                  </a:cubicBezTo>
                  <a:lnTo>
                    <a:pt x="1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2" y="0"/>
                    <a:pt x="21951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7"/>
            <p:cNvSpPr/>
            <p:nvPr/>
          </p:nvSpPr>
          <p:spPr>
            <a:xfrm>
              <a:off x="5418294" y="1725126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0"/>
                  </a:moveTo>
                  <a:lnTo>
                    <a:pt x="1" y="11786"/>
                  </a:lnTo>
                  <a:lnTo>
                    <a:pt x="1" y="12571"/>
                  </a:lnTo>
                  <a:lnTo>
                    <a:pt x="8693" y="12571"/>
                  </a:lnTo>
                  <a:lnTo>
                    <a:pt x="21264" y="0"/>
                  </a:lnTo>
                  <a:close/>
                </a:path>
              </a:pathLst>
            </a:custGeom>
            <a:solidFill>
              <a:srgbClr val="EB3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7"/>
            <p:cNvSpPr/>
            <p:nvPr/>
          </p:nvSpPr>
          <p:spPr>
            <a:xfrm>
              <a:off x="6091009" y="1755360"/>
              <a:ext cx="774432" cy="673653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0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EB3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2" name="Google Shape;1952;p47"/>
          <p:cNvGrpSpPr/>
          <p:nvPr/>
        </p:nvGrpSpPr>
        <p:grpSpPr>
          <a:xfrm>
            <a:off x="6990033" y="1737206"/>
            <a:ext cx="1448108" cy="2160895"/>
            <a:chOff x="6990033" y="1737206"/>
            <a:chExt cx="1448108" cy="2160895"/>
          </a:xfrm>
        </p:grpSpPr>
        <p:sp>
          <p:nvSpPr>
            <p:cNvPr id="1953" name="Google Shape;1953;p47"/>
            <p:cNvSpPr/>
            <p:nvPr/>
          </p:nvSpPr>
          <p:spPr>
            <a:xfrm flipH="1">
              <a:off x="7806658" y="2228536"/>
              <a:ext cx="631483" cy="584733"/>
            </a:xfrm>
            <a:custGeom>
              <a:rect b="b" l="l" r="r" t="t"/>
              <a:pathLst>
                <a:path extrusionOk="0" h="10444" w="11279">
                  <a:moveTo>
                    <a:pt x="11279" y="0"/>
                  </a:moveTo>
                  <a:lnTo>
                    <a:pt x="1" y="3847"/>
                  </a:lnTo>
                  <a:lnTo>
                    <a:pt x="6597" y="10443"/>
                  </a:lnTo>
                  <a:lnTo>
                    <a:pt x="11279" y="0"/>
                  </a:lnTo>
                  <a:close/>
                </a:path>
              </a:pathLst>
            </a:custGeom>
            <a:solidFill>
              <a:srgbClr val="EB3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7"/>
            <p:cNvSpPr/>
            <p:nvPr/>
          </p:nvSpPr>
          <p:spPr>
            <a:xfrm>
              <a:off x="6990033" y="2228536"/>
              <a:ext cx="631483" cy="584733"/>
            </a:xfrm>
            <a:custGeom>
              <a:rect b="b" l="l" r="r" t="t"/>
              <a:pathLst>
                <a:path extrusionOk="0" h="10444" w="11279">
                  <a:moveTo>
                    <a:pt x="11279" y="0"/>
                  </a:moveTo>
                  <a:lnTo>
                    <a:pt x="1" y="3847"/>
                  </a:lnTo>
                  <a:lnTo>
                    <a:pt x="6597" y="10443"/>
                  </a:lnTo>
                  <a:lnTo>
                    <a:pt x="11279" y="0"/>
                  </a:lnTo>
                  <a:close/>
                </a:path>
              </a:pathLst>
            </a:custGeom>
            <a:solidFill>
              <a:srgbClr val="EB3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7"/>
            <p:cNvSpPr/>
            <p:nvPr/>
          </p:nvSpPr>
          <p:spPr>
            <a:xfrm>
              <a:off x="7125696" y="2150366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0"/>
                  </a:moveTo>
                  <a:lnTo>
                    <a:pt x="0" y="24193"/>
                  </a:lnTo>
                  <a:cubicBezTo>
                    <a:pt x="0" y="26730"/>
                    <a:pt x="2046" y="28776"/>
                    <a:pt x="4584" y="28776"/>
                  </a:cubicBezTo>
                  <a:lnTo>
                    <a:pt x="4600" y="28776"/>
                  </a:lnTo>
                  <a:cubicBezTo>
                    <a:pt x="6826" y="28776"/>
                    <a:pt x="8938" y="29660"/>
                    <a:pt x="10509" y="31215"/>
                  </a:cubicBezTo>
                  <a:cubicBezTo>
                    <a:pt x="12080" y="29660"/>
                    <a:pt x="14192" y="28776"/>
                    <a:pt x="16418" y="28776"/>
                  </a:cubicBezTo>
                  <a:lnTo>
                    <a:pt x="16451" y="28776"/>
                  </a:lnTo>
                  <a:cubicBezTo>
                    <a:pt x="18972" y="28776"/>
                    <a:pt x="21034" y="26730"/>
                    <a:pt x="21034" y="24193"/>
                  </a:cubicBezTo>
                  <a:lnTo>
                    <a:pt x="21034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>
              <a:off x="7125696" y="2150366"/>
              <a:ext cx="1177660" cy="414258"/>
            </a:xfrm>
            <a:custGeom>
              <a:rect b="b" l="l" r="r" t="t"/>
              <a:pathLst>
                <a:path extrusionOk="0" h="7399" w="21034">
                  <a:moveTo>
                    <a:pt x="0" y="0"/>
                  </a:moveTo>
                  <a:lnTo>
                    <a:pt x="0" y="7399"/>
                  </a:lnTo>
                  <a:lnTo>
                    <a:pt x="21034" y="5729"/>
                  </a:lnTo>
                  <a:lnTo>
                    <a:pt x="2103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7"/>
            <p:cNvSpPr/>
            <p:nvPr/>
          </p:nvSpPr>
          <p:spPr>
            <a:xfrm>
              <a:off x="6990033" y="1737206"/>
              <a:ext cx="1448061" cy="703875"/>
            </a:xfrm>
            <a:custGeom>
              <a:rect b="b" l="l" r="r" t="t"/>
              <a:pathLst>
                <a:path extrusionOk="0" h="12572" w="25864">
                  <a:moveTo>
                    <a:pt x="3913" y="1"/>
                  </a:moveTo>
                  <a:cubicBezTo>
                    <a:pt x="1752" y="1"/>
                    <a:pt x="1" y="1752"/>
                    <a:pt x="1" y="3913"/>
                  </a:cubicBezTo>
                  <a:lnTo>
                    <a:pt x="1" y="12572"/>
                  </a:lnTo>
                  <a:lnTo>
                    <a:pt x="25863" y="12572"/>
                  </a:lnTo>
                  <a:lnTo>
                    <a:pt x="25863" y="3913"/>
                  </a:lnTo>
                  <a:cubicBezTo>
                    <a:pt x="25863" y="1752"/>
                    <a:pt x="24112" y="1"/>
                    <a:pt x="21951" y="1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6990033" y="1737206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1"/>
                  </a:moveTo>
                  <a:lnTo>
                    <a:pt x="1" y="11786"/>
                  </a:lnTo>
                  <a:lnTo>
                    <a:pt x="1" y="12572"/>
                  </a:lnTo>
                  <a:lnTo>
                    <a:pt x="8693" y="12572"/>
                  </a:lnTo>
                  <a:lnTo>
                    <a:pt x="21264" y="1"/>
                  </a:ln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7"/>
            <p:cNvSpPr/>
            <p:nvPr/>
          </p:nvSpPr>
          <p:spPr>
            <a:xfrm>
              <a:off x="7661796" y="1767496"/>
              <a:ext cx="775384" cy="673597"/>
            </a:xfrm>
            <a:custGeom>
              <a:rect b="b" l="l" r="r" t="t"/>
              <a:pathLst>
                <a:path extrusionOk="0" h="12031" w="13849">
                  <a:moveTo>
                    <a:pt x="12048" y="0"/>
                  </a:moveTo>
                  <a:lnTo>
                    <a:pt x="1" y="12031"/>
                  </a:lnTo>
                  <a:lnTo>
                    <a:pt x="4748" y="12031"/>
                  </a:lnTo>
                  <a:lnTo>
                    <a:pt x="13849" y="2930"/>
                  </a:lnTo>
                  <a:cubicBezTo>
                    <a:pt x="13767" y="1686"/>
                    <a:pt x="13063" y="606"/>
                    <a:pt x="12048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" name="Google Shape;1960;p47"/>
          <p:cNvGrpSpPr/>
          <p:nvPr/>
        </p:nvGrpSpPr>
        <p:grpSpPr>
          <a:xfrm>
            <a:off x="6047953" y="3990632"/>
            <a:ext cx="189742" cy="189742"/>
            <a:chOff x="6047953" y="3990632"/>
            <a:chExt cx="189742" cy="189742"/>
          </a:xfrm>
        </p:grpSpPr>
        <p:sp>
          <p:nvSpPr>
            <p:cNvPr id="1961" name="Google Shape;1961;p47"/>
            <p:cNvSpPr/>
            <p:nvPr/>
          </p:nvSpPr>
          <p:spPr>
            <a:xfrm>
              <a:off x="6047953" y="3990632"/>
              <a:ext cx="189742" cy="189742"/>
            </a:xfrm>
            <a:custGeom>
              <a:rect b="b" l="l" r="r" t="t"/>
              <a:pathLst>
                <a:path extrusionOk="0" h="3389" w="3389">
                  <a:moveTo>
                    <a:pt x="1686" y="0"/>
                  </a:moveTo>
                  <a:cubicBezTo>
                    <a:pt x="753" y="0"/>
                    <a:pt x="0" y="770"/>
                    <a:pt x="0" y="1703"/>
                  </a:cubicBezTo>
                  <a:cubicBezTo>
                    <a:pt x="0" y="2636"/>
                    <a:pt x="753" y="3389"/>
                    <a:pt x="1686" y="3389"/>
                  </a:cubicBezTo>
                  <a:cubicBezTo>
                    <a:pt x="2635" y="3389"/>
                    <a:pt x="3388" y="2636"/>
                    <a:pt x="3388" y="1703"/>
                  </a:cubicBezTo>
                  <a:cubicBezTo>
                    <a:pt x="3388" y="770"/>
                    <a:pt x="2635" y="0"/>
                    <a:pt x="1686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7"/>
            <p:cNvSpPr/>
            <p:nvPr/>
          </p:nvSpPr>
          <p:spPr>
            <a:xfrm>
              <a:off x="6092856" y="4035535"/>
              <a:ext cx="99938" cy="99938"/>
            </a:xfrm>
            <a:custGeom>
              <a:rect b="b" l="l" r="r" t="t"/>
              <a:pathLst>
                <a:path extrusionOk="0" h="1785" w="1785">
                  <a:moveTo>
                    <a:pt x="884" y="0"/>
                  </a:moveTo>
                  <a:cubicBezTo>
                    <a:pt x="393" y="0"/>
                    <a:pt x="0" y="410"/>
                    <a:pt x="0" y="901"/>
                  </a:cubicBezTo>
                  <a:cubicBezTo>
                    <a:pt x="0" y="1392"/>
                    <a:pt x="393" y="1785"/>
                    <a:pt x="884" y="1785"/>
                  </a:cubicBezTo>
                  <a:cubicBezTo>
                    <a:pt x="1375" y="1785"/>
                    <a:pt x="1784" y="1392"/>
                    <a:pt x="1784" y="901"/>
                  </a:cubicBezTo>
                  <a:cubicBezTo>
                    <a:pt x="1784" y="410"/>
                    <a:pt x="1375" y="0"/>
                    <a:pt x="884" y="0"/>
                  </a:cubicBezTo>
                  <a:close/>
                </a:path>
              </a:pathLst>
            </a:custGeom>
            <a:solidFill>
              <a:srgbClr val="FF4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47"/>
          <p:cNvGrpSpPr/>
          <p:nvPr/>
        </p:nvGrpSpPr>
        <p:grpSpPr>
          <a:xfrm>
            <a:off x="7618740" y="3990632"/>
            <a:ext cx="190693" cy="189742"/>
            <a:chOff x="7618740" y="3990632"/>
            <a:chExt cx="190693" cy="189742"/>
          </a:xfrm>
        </p:grpSpPr>
        <p:sp>
          <p:nvSpPr>
            <p:cNvPr id="1964" name="Google Shape;1964;p47"/>
            <p:cNvSpPr/>
            <p:nvPr/>
          </p:nvSpPr>
          <p:spPr>
            <a:xfrm>
              <a:off x="7618740" y="3990632"/>
              <a:ext cx="190693" cy="189742"/>
            </a:xfrm>
            <a:custGeom>
              <a:rect b="b" l="l" r="r" t="t"/>
              <a:pathLst>
                <a:path extrusionOk="0" h="3389" w="3406">
                  <a:moveTo>
                    <a:pt x="1703" y="0"/>
                  </a:moveTo>
                  <a:cubicBezTo>
                    <a:pt x="770" y="0"/>
                    <a:pt x="1" y="770"/>
                    <a:pt x="1" y="1703"/>
                  </a:cubicBezTo>
                  <a:cubicBezTo>
                    <a:pt x="1" y="2636"/>
                    <a:pt x="770" y="3389"/>
                    <a:pt x="1703" y="3389"/>
                  </a:cubicBezTo>
                  <a:cubicBezTo>
                    <a:pt x="2636" y="3389"/>
                    <a:pt x="3405" y="2636"/>
                    <a:pt x="3405" y="1703"/>
                  </a:cubicBezTo>
                  <a:cubicBezTo>
                    <a:pt x="3405" y="770"/>
                    <a:pt x="2636" y="0"/>
                    <a:pt x="1703" y="0"/>
                  </a:cubicBezTo>
                  <a:close/>
                </a:path>
              </a:pathLst>
            </a:cu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7"/>
            <p:cNvSpPr/>
            <p:nvPr/>
          </p:nvSpPr>
          <p:spPr>
            <a:xfrm>
              <a:off x="7664596" y="4035535"/>
              <a:ext cx="99938" cy="99938"/>
            </a:xfrm>
            <a:custGeom>
              <a:rect b="b" l="l" r="r" t="t"/>
              <a:pathLst>
                <a:path extrusionOk="0" h="1785" w="1785">
                  <a:moveTo>
                    <a:pt x="884" y="0"/>
                  </a:moveTo>
                  <a:cubicBezTo>
                    <a:pt x="393" y="0"/>
                    <a:pt x="0" y="410"/>
                    <a:pt x="0" y="901"/>
                  </a:cubicBezTo>
                  <a:cubicBezTo>
                    <a:pt x="0" y="1392"/>
                    <a:pt x="393" y="1785"/>
                    <a:pt x="884" y="1785"/>
                  </a:cubicBezTo>
                  <a:cubicBezTo>
                    <a:pt x="1375" y="1785"/>
                    <a:pt x="1784" y="1392"/>
                    <a:pt x="1784" y="901"/>
                  </a:cubicBezTo>
                  <a:cubicBezTo>
                    <a:pt x="1784" y="410"/>
                    <a:pt x="1375" y="0"/>
                    <a:pt x="884" y="0"/>
                  </a:cubicBezTo>
                  <a:close/>
                </a:path>
              </a:pathLst>
            </a:cu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6" name="Google Shape;1966;p47"/>
          <p:cNvSpPr txBox="1"/>
          <p:nvPr/>
        </p:nvSpPr>
        <p:spPr>
          <a:xfrm>
            <a:off x="4307675" y="1990138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3</a:t>
            </a:r>
            <a:endParaRPr sz="12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1967" name="Google Shape;1967;p47"/>
          <p:cNvSpPr txBox="1"/>
          <p:nvPr/>
        </p:nvSpPr>
        <p:spPr>
          <a:xfrm>
            <a:off x="7425275" y="1980613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5</a:t>
            </a:r>
            <a:endParaRPr sz="12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1968" name="Google Shape;1968;p47"/>
          <p:cNvSpPr txBox="1"/>
          <p:nvPr/>
        </p:nvSpPr>
        <p:spPr>
          <a:xfrm>
            <a:off x="5866475" y="1980613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4</a:t>
            </a:r>
            <a:endParaRPr sz="12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grpSp>
        <p:nvGrpSpPr>
          <p:cNvPr id="1969" name="Google Shape;1969;p47"/>
          <p:cNvGrpSpPr/>
          <p:nvPr/>
        </p:nvGrpSpPr>
        <p:grpSpPr>
          <a:xfrm>
            <a:off x="3983489" y="1939716"/>
            <a:ext cx="285670" cy="284105"/>
            <a:chOff x="-6329100" y="3632100"/>
            <a:chExt cx="293025" cy="291450"/>
          </a:xfrm>
        </p:grpSpPr>
        <p:sp>
          <p:nvSpPr>
            <p:cNvPr id="1970" name="Google Shape;1970;p4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3" name="Google Shape;1973;p47"/>
          <p:cNvGrpSpPr/>
          <p:nvPr/>
        </p:nvGrpSpPr>
        <p:grpSpPr>
          <a:xfrm>
            <a:off x="2391568" y="1939716"/>
            <a:ext cx="284110" cy="284105"/>
            <a:chOff x="2391568" y="1939716"/>
            <a:chExt cx="284110" cy="284105"/>
          </a:xfrm>
        </p:grpSpPr>
        <p:sp>
          <p:nvSpPr>
            <p:cNvPr id="1974" name="Google Shape;1974;p47"/>
            <p:cNvSpPr/>
            <p:nvPr/>
          </p:nvSpPr>
          <p:spPr>
            <a:xfrm>
              <a:off x="2624984" y="2023403"/>
              <a:ext cx="50695" cy="33801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7"/>
            <p:cNvSpPr/>
            <p:nvPr/>
          </p:nvSpPr>
          <p:spPr>
            <a:xfrm>
              <a:off x="2456838" y="1939716"/>
              <a:ext cx="150525" cy="151289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7"/>
            <p:cNvSpPr/>
            <p:nvPr/>
          </p:nvSpPr>
          <p:spPr>
            <a:xfrm>
              <a:off x="2391568" y="1991161"/>
              <a:ext cx="49915" cy="99844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7"/>
            <p:cNvSpPr/>
            <p:nvPr/>
          </p:nvSpPr>
          <p:spPr>
            <a:xfrm>
              <a:off x="2391568" y="2074092"/>
              <a:ext cx="284110" cy="149729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8" name="Google Shape;1978;p47"/>
          <p:cNvGrpSpPr/>
          <p:nvPr/>
        </p:nvGrpSpPr>
        <p:grpSpPr>
          <a:xfrm>
            <a:off x="7174302" y="1938571"/>
            <a:ext cx="286450" cy="286396"/>
            <a:chOff x="-4478975" y="3251700"/>
            <a:chExt cx="293825" cy="293800"/>
          </a:xfrm>
        </p:grpSpPr>
        <p:sp>
          <p:nvSpPr>
            <p:cNvPr id="1979" name="Google Shape;1979;p4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2" name="Google Shape;1982;p47"/>
          <p:cNvGrpSpPr/>
          <p:nvPr/>
        </p:nvGrpSpPr>
        <p:grpSpPr>
          <a:xfrm>
            <a:off x="5576980" y="1939143"/>
            <a:ext cx="289497" cy="285251"/>
            <a:chOff x="-5254775" y="3631325"/>
            <a:chExt cx="296950" cy="292625"/>
          </a:xfrm>
        </p:grpSpPr>
        <p:sp>
          <p:nvSpPr>
            <p:cNvPr id="1983" name="Google Shape;1983;p4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0" name="Google Shape;1990;p47"/>
          <p:cNvGrpSpPr/>
          <p:nvPr/>
        </p:nvGrpSpPr>
        <p:grpSpPr>
          <a:xfrm>
            <a:off x="876170" y="1939338"/>
            <a:ext cx="299514" cy="284861"/>
            <a:chOff x="876170" y="1939338"/>
            <a:chExt cx="299514" cy="284861"/>
          </a:xfrm>
        </p:grpSpPr>
        <p:sp>
          <p:nvSpPr>
            <p:cNvPr id="1991" name="Google Shape;1991;p47"/>
            <p:cNvSpPr/>
            <p:nvPr/>
          </p:nvSpPr>
          <p:spPr>
            <a:xfrm>
              <a:off x="876170" y="1939338"/>
              <a:ext cx="217330" cy="284861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7"/>
            <p:cNvSpPr/>
            <p:nvPr/>
          </p:nvSpPr>
          <p:spPr>
            <a:xfrm>
              <a:off x="960280" y="2135127"/>
              <a:ext cx="57202" cy="55125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7"/>
            <p:cNvSpPr/>
            <p:nvPr/>
          </p:nvSpPr>
          <p:spPr>
            <a:xfrm>
              <a:off x="1090405" y="1991441"/>
              <a:ext cx="85279" cy="69991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881557" y="1944724"/>
              <a:ext cx="46088" cy="45304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985213" y="2027631"/>
              <a:ext cx="139776" cy="139762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6" name="Google Shape;1996;p47"/>
          <p:cNvSpPr txBox="1"/>
          <p:nvPr/>
        </p:nvSpPr>
        <p:spPr>
          <a:xfrm>
            <a:off x="943750" y="2576325"/>
            <a:ext cx="972300" cy="101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rPr>
              <a:t>Mercury is the closest planet to the Sun</a:t>
            </a:r>
            <a:endParaRPr sz="1300">
              <a:solidFill>
                <a:srgbClr val="434343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1997" name="Google Shape;1997;p47"/>
          <p:cNvSpPr txBox="1"/>
          <p:nvPr/>
        </p:nvSpPr>
        <p:spPr>
          <a:xfrm>
            <a:off x="2391575" y="2576325"/>
            <a:ext cx="11943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rPr>
              <a:t>Despite being red, Mars is a cold place, not hot</a:t>
            </a:r>
            <a:endParaRPr sz="1300">
              <a:solidFill>
                <a:srgbClr val="434343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1998" name="Google Shape;1998;p47"/>
          <p:cNvSpPr txBox="1"/>
          <p:nvPr/>
        </p:nvSpPr>
        <p:spPr>
          <a:xfrm>
            <a:off x="7147238" y="2576325"/>
            <a:ext cx="11337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rPr>
              <a:t>Venus has a beautiful name, but it’s terribly hot</a:t>
            </a:r>
            <a:endParaRPr sz="1300">
              <a:solidFill>
                <a:srgbClr val="434343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1999" name="Google Shape;1999;p47"/>
          <p:cNvSpPr txBox="1"/>
          <p:nvPr/>
        </p:nvSpPr>
        <p:spPr>
          <a:xfrm>
            <a:off x="5576975" y="2556075"/>
            <a:ext cx="1133700" cy="10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rPr>
              <a:t>Jupiter is the biggest planet in our Solar System</a:t>
            </a:r>
            <a:br>
              <a:rPr lang="es" sz="1300"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rPr>
            </a:br>
            <a:endParaRPr sz="1300">
              <a:solidFill>
                <a:srgbClr val="434343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2000" name="Google Shape;2000;p47"/>
          <p:cNvSpPr txBox="1"/>
          <p:nvPr/>
        </p:nvSpPr>
        <p:spPr>
          <a:xfrm>
            <a:off x="1175675" y="1992700"/>
            <a:ext cx="8343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1</a:t>
            </a:r>
            <a:endParaRPr sz="12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001" name="Google Shape;2001;p47"/>
          <p:cNvSpPr txBox="1"/>
          <p:nvPr/>
        </p:nvSpPr>
        <p:spPr>
          <a:xfrm>
            <a:off x="2731775" y="2002213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2</a:t>
            </a:r>
            <a:endParaRPr sz="12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cxnSp>
        <p:nvCxnSpPr>
          <p:cNvPr id="2002" name="Google Shape;2002;p47"/>
          <p:cNvCxnSpPr/>
          <p:nvPr/>
        </p:nvCxnSpPr>
        <p:spPr>
          <a:xfrm>
            <a:off x="6427475" y="1070138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003" name="Google Shape;2003;p47"/>
          <p:cNvCxnSpPr/>
          <p:nvPr/>
        </p:nvCxnSpPr>
        <p:spPr>
          <a:xfrm>
            <a:off x="6427475" y="554900"/>
            <a:ext cx="1876500" cy="0"/>
          </a:xfrm>
          <a:prstGeom prst="straightConnector1">
            <a:avLst/>
          </a:prstGeom>
          <a:noFill/>
          <a:ln cap="rnd" cmpd="sng" w="28575">
            <a:solidFill>
              <a:srgbClr val="785CB4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07" name="Shape 2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8" name="Google Shape;2008;p48"/>
          <p:cNvGrpSpPr/>
          <p:nvPr/>
        </p:nvGrpSpPr>
        <p:grpSpPr>
          <a:xfrm>
            <a:off x="1200214" y="2690438"/>
            <a:ext cx="6743560" cy="777966"/>
            <a:chOff x="1200214" y="2690438"/>
            <a:chExt cx="6743560" cy="777966"/>
          </a:xfrm>
        </p:grpSpPr>
        <p:grpSp>
          <p:nvGrpSpPr>
            <p:cNvPr id="2009" name="Google Shape;2009;p48"/>
            <p:cNvGrpSpPr/>
            <p:nvPr/>
          </p:nvGrpSpPr>
          <p:grpSpPr>
            <a:xfrm>
              <a:off x="1200214" y="2690438"/>
              <a:ext cx="1798556" cy="777966"/>
              <a:chOff x="1200214" y="2690438"/>
              <a:chExt cx="1798556" cy="777966"/>
            </a:xfrm>
          </p:grpSpPr>
          <p:sp>
            <p:nvSpPr>
              <p:cNvPr id="2010" name="Google Shape;2010;p48"/>
              <p:cNvSpPr/>
              <p:nvPr/>
            </p:nvSpPr>
            <p:spPr>
              <a:xfrm>
                <a:off x="1200214" y="2841272"/>
                <a:ext cx="1798556" cy="502107"/>
              </a:xfrm>
              <a:custGeom>
                <a:rect b="b" l="l" r="r" t="t"/>
                <a:pathLst>
                  <a:path extrusionOk="0" h="7297" w="26138">
                    <a:moveTo>
                      <a:pt x="0" y="0"/>
                    </a:moveTo>
                    <a:lnTo>
                      <a:pt x="2192" y="3635"/>
                    </a:lnTo>
                    <a:lnTo>
                      <a:pt x="0" y="7296"/>
                    </a:lnTo>
                    <a:lnTo>
                      <a:pt x="23946" y="7296"/>
                    </a:lnTo>
                    <a:lnTo>
                      <a:pt x="26137" y="3635"/>
                    </a:lnTo>
                    <a:lnTo>
                      <a:pt x="23946" y="0"/>
                    </a:lnTo>
                    <a:close/>
                  </a:path>
                </a:pathLst>
              </a:custGeom>
              <a:solidFill>
                <a:srgbClr val="FBCC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48"/>
              <p:cNvSpPr/>
              <p:nvPr/>
            </p:nvSpPr>
            <p:spPr>
              <a:xfrm>
                <a:off x="1658086" y="2841272"/>
                <a:ext cx="820215" cy="502107"/>
              </a:xfrm>
              <a:custGeom>
                <a:rect b="b" l="l" r="r" t="t"/>
                <a:pathLst>
                  <a:path extrusionOk="0" h="7297" w="11920">
                    <a:moveTo>
                      <a:pt x="2058" y="0"/>
                    </a:moveTo>
                    <a:cubicBezTo>
                      <a:pt x="749" y="1069"/>
                      <a:pt x="1" y="2673"/>
                      <a:pt x="1" y="4356"/>
                    </a:cubicBezTo>
                    <a:cubicBezTo>
                      <a:pt x="1" y="5399"/>
                      <a:pt x="295" y="6414"/>
                      <a:pt x="829" y="7296"/>
                    </a:cubicBezTo>
                    <a:lnTo>
                      <a:pt x="10450" y="7296"/>
                    </a:lnTo>
                    <a:cubicBezTo>
                      <a:pt x="11920" y="4891"/>
                      <a:pt x="11385" y="1791"/>
                      <a:pt x="9247" y="0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8"/>
              <p:cNvSpPr/>
              <p:nvPr/>
            </p:nvSpPr>
            <p:spPr>
              <a:xfrm>
                <a:off x="1718778" y="2690438"/>
                <a:ext cx="776108" cy="777966"/>
              </a:xfrm>
              <a:custGeom>
                <a:rect b="b" l="l" r="r" t="t"/>
                <a:pathLst>
                  <a:path extrusionOk="0" h="11306" w="11279">
                    <a:moveTo>
                      <a:pt x="5640" y="1"/>
                    </a:moveTo>
                    <a:cubicBezTo>
                      <a:pt x="2513" y="1"/>
                      <a:pt x="1" y="2540"/>
                      <a:pt x="1" y="5640"/>
                    </a:cubicBezTo>
                    <a:cubicBezTo>
                      <a:pt x="1" y="8767"/>
                      <a:pt x="2513" y="11305"/>
                      <a:pt x="5640" y="11305"/>
                    </a:cubicBezTo>
                    <a:cubicBezTo>
                      <a:pt x="8766" y="11305"/>
                      <a:pt x="11278" y="8767"/>
                      <a:pt x="11278" y="5640"/>
                    </a:cubicBezTo>
                    <a:cubicBezTo>
                      <a:pt x="11278" y="2540"/>
                      <a:pt x="8766" y="1"/>
                      <a:pt x="5640" y="1"/>
                    </a:cubicBezTo>
                    <a:close/>
                  </a:path>
                </a:pathLst>
              </a:custGeom>
              <a:solidFill>
                <a:srgbClr val="D530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48"/>
              <p:cNvSpPr/>
              <p:nvPr/>
            </p:nvSpPr>
            <p:spPr>
              <a:xfrm>
                <a:off x="1773965" y="2856410"/>
                <a:ext cx="555434" cy="475890"/>
              </a:xfrm>
              <a:custGeom>
                <a:rect b="b" l="l" r="r" t="t"/>
                <a:pathLst>
                  <a:path extrusionOk="0" h="6916" w="8072">
                    <a:moveTo>
                      <a:pt x="4580" y="1"/>
                    </a:moveTo>
                    <a:cubicBezTo>
                      <a:pt x="3734" y="1"/>
                      <a:pt x="2871" y="313"/>
                      <a:pt x="2165" y="1010"/>
                    </a:cubicBezTo>
                    <a:cubicBezTo>
                      <a:pt x="0" y="3201"/>
                      <a:pt x="1550" y="6916"/>
                      <a:pt x="4624" y="6916"/>
                    </a:cubicBezTo>
                    <a:cubicBezTo>
                      <a:pt x="6521" y="6916"/>
                      <a:pt x="8071" y="5366"/>
                      <a:pt x="8071" y="3468"/>
                    </a:cubicBezTo>
                    <a:cubicBezTo>
                      <a:pt x="8071" y="1384"/>
                      <a:pt x="6363" y="1"/>
                      <a:pt x="4580" y="1"/>
                    </a:cubicBezTo>
                    <a:close/>
                  </a:path>
                </a:pathLst>
              </a:custGeom>
              <a:solidFill>
                <a:srgbClr val="D05A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48"/>
              <p:cNvSpPr/>
              <p:nvPr/>
            </p:nvSpPr>
            <p:spPr>
              <a:xfrm>
                <a:off x="1788690" y="2841272"/>
                <a:ext cx="555366" cy="476372"/>
              </a:xfrm>
              <a:custGeom>
                <a:rect b="b" l="l" r="r" t="t"/>
                <a:pathLst>
                  <a:path extrusionOk="0" h="6923" w="8071">
                    <a:moveTo>
                      <a:pt x="4596" y="0"/>
                    </a:moveTo>
                    <a:cubicBezTo>
                      <a:pt x="3744" y="0"/>
                      <a:pt x="2875" y="315"/>
                      <a:pt x="2165" y="1016"/>
                    </a:cubicBezTo>
                    <a:cubicBezTo>
                      <a:pt x="0" y="3207"/>
                      <a:pt x="1550" y="6922"/>
                      <a:pt x="4624" y="6922"/>
                    </a:cubicBezTo>
                    <a:cubicBezTo>
                      <a:pt x="6521" y="6895"/>
                      <a:pt x="8071" y="5372"/>
                      <a:pt x="8071" y="3448"/>
                    </a:cubicBezTo>
                    <a:cubicBezTo>
                      <a:pt x="8071" y="1370"/>
                      <a:pt x="6373" y="0"/>
                      <a:pt x="4596" y="0"/>
                    </a:cubicBezTo>
                    <a:close/>
                  </a:path>
                </a:pathLst>
              </a:custGeom>
              <a:solidFill>
                <a:srgbClr val="FBCC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48"/>
              <p:cNvSpPr/>
              <p:nvPr/>
            </p:nvSpPr>
            <p:spPr>
              <a:xfrm>
                <a:off x="1632351" y="2714384"/>
                <a:ext cx="840445" cy="753676"/>
              </a:xfrm>
              <a:custGeom>
                <a:rect b="b" l="l" r="r" t="t"/>
                <a:pathLst>
                  <a:path extrusionOk="0" h="10953" w="12214">
                    <a:moveTo>
                      <a:pt x="4971" y="0"/>
                    </a:moveTo>
                    <a:lnTo>
                      <a:pt x="4971" y="0"/>
                    </a:lnTo>
                    <a:cubicBezTo>
                      <a:pt x="1096" y="1417"/>
                      <a:pt x="1" y="6388"/>
                      <a:pt x="2914" y="9301"/>
                    </a:cubicBezTo>
                    <a:cubicBezTo>
                      <a:pt x="4039" y="10426"/>
                      <a:pt x="5470" y="10953"/>
                      <a:pt x="6886" y="10953"/>
                    </a:cubicBezTo>
                    <a:cubicBezTo>
                      <a:pt x="9136" y="10953"/>
                      <a:pt x="11344" y="9621"/>
                      <a:pt x="12214" y="7243"/>
                    </a:cubicBezTo>
                    <a:lnTo>
                      <a:pt x="12214" y="7243"/>
                    </a:lnTo>
                    <a:cubicBezTo>
                      <a:pt x="11359" y="9407"/>
                      <a:pt x="9301" y="10824"/>
                      <a:pt x="6976" y="10824"/>
                    </a:cubicBezTo>
                    <a:cubicBezTo>
                      <a:pt x="4276" y="10824"/>
                      <a:pt x="1978" y="8900"/>
                      <a:pt x="1497" y="6254"/>
                    </a:cubicBezTo>
                    <a:cubicBezTo>
                      <a:pt x="989" y="3608"/>
                      <a:pt x="2459" y="989"/>
                      <a:pt x="4971" y="0"/>
                    </a:cubicBezTo>
                    <a:close/>
                  </a:path>
                </a:pathLst>
              </a:custGeom>
              <a:solidFill>
                <a:srgbClr val="FBCC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6" name="Google Shape;2016;p48"/>
            <p:cNvGrpSpPr/>
            <p:nvPr/>
          </p:nvGrpSpPr>
          <p:grpSpPr>
            <a:xfrm>
              <a:off x="2847907" y="2690438"/>
              <a:ext cx="1800414" cy="777966"/>
              <a:chOff x="2847907" y="2690438"/>
              <a:chExt cx="1800414" cy="777966"/>
            </a:xfrm>
          </p:grpSpPr>
          <p:sp>
            <p:nvSpPr>
              <p:cNvPr id="2017" name="Google Shape;2017;p48"/>
              <p:cNvSpPr/>
              <p:nvPr/>
            </p:nvSpPr>
            <p:spPr>
              <a:xfrm>
                <a:off x="2847907" y="2841272"/>
                <a:ext cx="1800414" cy="502107"/>
              </a:xfrm>
              <a:custGeom>
                <a:rect b="b" l="l" r="r" t="t"/>
                <a:pathLst>
                  <a:path extrusionOk="0" h="7297" w="26165">
                    <a:moveTo>
                      <a:pt x="1" y="0"/>
                    </a:moveTo>
                    <a:lnTo>
                      <a:pt x="2192" y="3635"/>
                    </a:lnTo>
                    <a:lnTo>
                      <a:pt x="1" y="7296"/>
                    </a:lnTo>
                    <a:lnTo>
                      <a:pt x="23973" y="7296"/>
                    </a:lnTo>
                    <a:lnTo>
                      <a:pt x="26164" y="3635"/>
                    </a:lnTo>
                    <a:lnTo>
                      <a:pt x="23973" y="0"/>
                    </a:lnTo>
                    <a:close/>
                  </a:path>
                </a:pathLst>
              </a:custGeom>
              <a:solidFill>
                <a:srgbClr val="D05A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48"/>
              <p:cNvSpPr/>
              <p:nvPr/>
            </p:nvSpPr>
            <p:spPr>
              <a:xfrm>
                <a:off x="3292980" y="2841272"/>
                <a:ext cx="820215" cy="502107"/>
              </a:xfrm>
              <a:custGeom>
                <a:rect b="b" l="l" r="r" t="t"/>
                <a:pathLst>
                  <a:path extrusionOk="0" h="7297" w="11920">
                    <a:moveTo>
                      <a:pt x="2058" y="0"/>
                    </a:moveTo>
                    <a:cubicBezTo>
                      <a:pt x="748" y="1069"/>
                      <a:pt x="0" y="2646"/>
                      <a:pt x="0" y="4356"/>
                    </a:cubicBezTo>
                    <a:cubicBezTo>
                      <a:pt x="0" y="5399"/>
                      <a:pt x="294" y="6414"/>
                      <a:pt x="855" y="7296"/>
                    </a:cubicBezTo>
                    <a:lnTo>
                      <a:pt x="10449" y="7296"/>
                    </a:lnTo>
                    <a:cubicBezTo>
                      <a:pt x="11919" y="4891"/>
                      <a:pt x="11411" y="1791"/>
                      <a:pt x="9247" y="0"/>
                    </a:cubicBezTo>
                    <a:close/>
                  </a:path>
                </a:pathLst>
              </a:custGeom>
              <a:solidFill>
                <a:srgbClr val="7D24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8"/>
              <p:cNvSpPr/>
              <p:nvPr/>
            </p:nvSpPr>
            <p:spPr>
              <a:xfrm>
                <a:off x="3355461" y="2690438"/>
                <a:ext cx="776108" cy="777966"/>
              </a:xfrm>
              <a:custGeom>
                <a:rect b="b" l="l" r="r" t="t"/>
                <a:pathLst>
                  <a:path extrusionOk="0" h="11306" w="11279">
                    <a:moveTo>
                      <a:pt x="5640" y="1"/>
                    </a:moveTo>
                    <a:cubicBezTo>
                      <a:pt x="2513" y="1"/>
                      <a:pt x="1" y="2540"/>
                      <a:pt x="1" y="5640"/>
                    </a:cubicBezTo>
                    <a:cubicBezTo>
                      <a:pt x="1" y="8767"/>
                      <a:pt x="2513" y="11305"/>
                      <a:pt x="5640" y="11305"/>
                    </a:cubicBezTo>
                    <a:cubicBezTo>
                      <a:pt x="8740" y="11305"/>
                      <a:pt x="11279" y="8767"/>
                      <a:pt x="11279" y="5640"/>
                    </a:cubicBezTo>
                    <a:cubicBezTo>
                      <a:pt x="11279" y="2540"/>
                      <a:pt x="8740" y="1"/>
                      <a:pt x="5640" y="1"/>
                    </a:cubicBezTo>
                    <a:close/>
                  </a:path>
                </a:pathLst>
              </a:custGeom>
              <a:solidFill>
                <a:srgbClr val="7D24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48"/>
              <p:cNvSpPr/>
              <p:nvPr/>
            </p:nvSpPr>
            <p:spPr>
              <a:xfrm>
                <a:off x="3410648" y="2856410"/>
                <a:ext cx="555434" cy="475890"/>
              </a:xfrm>
              <a:custGeom>
                <a:rect b="b" l="l" r="r" t="t"/>
                <a:pathLst>
                  <a:path extrusionOk="0" h="6916" w="8072">
                    <a:moveTo>
                      <a:pt x="4580" y="1"/>
                    </a:moveTo>
                    <a:cubicBezTo>
                      <a:pt x="3734" y="1"/>
                      <a:pt x="2871" y="313"/>
                      <a:pt x="2165" y="1010"/>
                    </a:cubicBezTo>
                    <a:cubicBezTo>
                      <a:pt x="0" y="3201"/>
                      <a:pt x="1524" y="6916"/>
                      <a:pt x="4624" y="6916"/>
                    </a:cubicBezTo>
                    <a:cubicBezTo>
                      <a:pt x="6521" y="6916"/>
                      <a:pt x="8071" y="5366"/>
                      <a:pt x="8071" y="3468"/>
                    </a:cubicBezTo>
                    <a:cubicBezTo>
                      <a:pt x="8071" y="1384"/>
                      <a:pt x="6363" y="1"/>
                      <a:pt x="4580" y="1"/>
                    </a:cubicBezTo>
                    <a:close/>
                  </a:path>
                </a:pathLst>
              </a:custGeom>
              <a:solidFill>
                <a:srgbClr val="992C7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48"/>
              <p:cNvSpPr/>
              <p:nvPr/>
            </p:nvSpPr>
            <p:spPr>
              <a:xfrm>
                <a:off x="3425373" y="2841272"/>
                <a:ext cx="555434" cy="476372"/>
              </a:xfrm>
              <a:custGeom>
                <a:rect b="b" l="l" r="r" t="t"/>
                <a:pathLst>
                  <a:path extrusionOk="0" h="6923" w="8072">
                    <a:moveTo>
                      <a:pt x="4584" y="0"/>
                    </a:moveTo>
                    <a:cubicBezTo>
                      <a:pt x="3733" y="0"/>
                      <a:pt x="2866" y="315"/>
                      <a:pt x="2165" y="1016"/>
                    </a:cubicBezTo>
                    <a:cubicBezTo>
                      <a:pt x="0" y="3207"/>
                      <a:pt x="1523" y="6922"/>
                      <a:pt x="4624" y="6922"/>
                    </a:cubicBezTo>
                    <a:cubicBezTo>
                      <a:pt x="6521" y="6922"/>
                      <a:pt x="8071" y="5372"/>
                      <a:pt x="8071" y="3448"/>
                    </a:cubicBezTo>
                    <a:cubicBezTo>
                      <a:pt x="8071" y="1370"/>
                      <a:pt x="6361" y="0"/>
                      <a:pt x="4584" y="0"/>
                    </a:cubicBezTo>
                    <a:close/>
                  </a:path>
                </a:pathLst>
              </a:custGeom>
              <a:solidFill>
                <a:srgbClr val="D05A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48"/>
              <p:cNvSpPr/>
              <p:nvPr/>
            </p:nvSpPr>
            <p:spPr>
              <a:xfrm>
                <a:off x="3267175" y="2714384"/>
                <a:ext cx="840514" cy="753676"/>
              </a:xfrm>
              <a:custGeom>
                <a:rect b="b" l="l" r="r" t="t"/>
                <a:pathLst>
                  <a:path extrusionOk="0" h="10953" w="12215">
                    <a:moveTo>
                      <a:pt x="4998" y="0"/>
                    </a:moveTo>
                    <a:cubicBezTo>
                      <a:pt x="1123" y="1417"/>
                      <a:pt x="1" y="6388"/>
                      <a:pt x="2941" y="9301"/>
                    </a:cubicBezTo>
                    <a:cubicBezTo>
                      <a:pt x="4066" y="10426"/>
                      <a:pt x="5494" y="10953"/>
                      <a:pt x="6904" y="10953"/>
                    </a:cubicBezTo>
                    <a:cubicBezTo>
                      <a:pt x="9146" y="10953"/>
                      <a:pt x="11345" y="9621"/>
                      <a:pt x="12214" y="7243"/>
                    </a:cubicBezTo>
                    <a:lnTo>
                      <a:pt x="12214" y="7243"/>
                    </a:lnTo>
                    <a:cubicBezTo>
                      <a:pt x="11386" y="9407"/>
                      <a:pt x="9301" y="10824"/>
                      <a:pt x="7003" y="10824"/>
                    </a:cubicBezTo>
                    <a:cubicBezTo>
                      <a:pt x="4304" y="10824"/>
                      <a:pt x="2005" y="8900"/>
                      <a:pt x="1497" y="6254"/>
                    </a:cubicBezTo>
                    <a:cubicBezTo>
                      <a:pt x="1016" y="3608"/>
                      <a:pt x="2486" y="989"/>
                      <a:pt x="4998" y="0"/>
                    </a:cubicBezTo>
                    <a:close/>
                  </a:path>
                </a:pathLst>
              </a:custGeom>
              <a:solidFill>
                <a:srgbClr val="992C7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3" name="Google Shape;2023;p48"/>
            <p:cNvGrpSpPr/>
            <p:nvPr/>
          </p:nvGrpSpPr>
          <p:grpSpPr>
            <a:xfrm>
              <a:off x="6145219" y="2690438"/>
              <a:ext cx="1798556" cy="777966"/>
              <a:chOff x="6145219" y="2690438"/>
              <a:chExt cx="1798556" cy="777966"/>
            </a:xfrm>
          </p:grpSpPr>
          <p:sp>
            <p:nvSpPr>
              <p:cNvPr id="2024" name="Google Shape;2024;p48"/>
              <p:cNvSpPr/>
              <p:nvPr/>
            </p:nvSpPr>
            <p:spPr>
              <a:xfrm>
                <a:off x="6145219" y="2841272"/>
                <a:ext cx="1798556" cy="502107"/>
              </a:xfrm>
              <a:custGeom>
                <a:rect b="b" l="l" r="r" t="t"/>
                <a:pathLst>
                  <a:path extrusionOk="0" h="7297" w="26138">
                    <a:moveTo>
                      <a:pt x="0" y="0"/>
                    </a:moveTo>
                    <a:lnTo>
                      <a:pt x="2192" y="3635"/>
                    </a:lnTo>
                    <a:lnTo>
                      <a:pt x="0" y="7296"/>
                    </a:lnTo>
                    <a:lnTo>
                      <a:pt x="23946" y="7296"/>
                    </a:lnTo>
                    <a:lnTo>
                      <a:pt x="26137" y="3635"/>
                    </a:lnTo>
                    <a:lnTo>
                      <a:pt x="23946" y="0"/>
                    </a:lnTo>
                    <a:close/>
                  </a:path>
                </a:pathLst>
              </a:custGeom>
              <a:solidFill>
                <a:srgbClr val="9975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48"/>
              <p:cNvSpPr/>
              <p:nvPr/>
            </p:nvSpPr>
            <p:spPr>
              <a:xfrm>
                <a:off x="6601233" y="2841272"/>
                <a:ext cx="820284" cy="502107"/>
              </a:xfrm>
              <a:custGeom>
                <a:rect b="b" l="l" r="r" t="t"/>
                <a:pathLst>
                  <a:path extrusionOk="0" h="7297" w="11921">
                    <a:moveTo>
                      <a:pt x="2032" y="0"/>
                    </a:moveTo>
                    <a:cubicBezTo>
                      <a:pt x="749" y="1069"/>
                      <a:pt x="1" y="2673"/>
                      <a:pt x="1" y="4356"/>
                    </a:cubicBezTo>
                    <a:cubicBezTo>
                      <a:pt x="1" y="5399"/>
                      <a:pt x="295" y="6414"/>
                      <a:pt x="829" y="7296"/>
                    </a:cubicBezTo>
                    <a:lnTo>
                      <a:pt x="10450" y="7296"/>
                    </a:lnTo>
                    <a:cubicBezTo>
                      <a:pt x="11920" y="4891"/>
                      <a:pt x="11412" y="1791"/>
                      <a:pt x="9248" y="0"/>
                    </a:cubicBezTo>
                    <a:close/>
                  </a:path>
                </a:pathLst>
              </a:custGeom>
              <a:solidFill>
                <a:srgbClr val="5642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48"/>
              <p:cNvSpPr/>
              <p:nvPr/>
            </p:nvSpPr>
            <p:spPr>
              <a:xfrm>
                <a:off x="6661925" y="2690438"/>
                <a:ext cx="776108" cy="777966"/>
              </a:xfrm>
              <a:custGeom>
                <a:rect b="b" l="l" r="r" t="t"/>
                <a:pathLst>
                  <a:path extrusionOk="0" h="11306" w="11279">
                    <a:moveTo>
                      <a:pt x="5640" y="1"/>
                    </a:moveTo>
                    <a:cubicBezTo>
                      <a:pt x="2513" y="1"/>
                      <a:pt x="1" y="2540"/>
                      <a:pt x="1" y="5640"/>
                    </a:cubicBezTo>
                    <a:cubicBezTo>
                      <a:pt x="1" y="8767"/>
                      <a:pt x="2513" y="11305"/>
                      <a:pt x="5640" y="11305"/>
                    </a:cubicBezTo>
                    <a:cubicBezTo>
                      <a:pt x="8767" y="11305"/>
                      <a:pt x="11279" y="8767"/>
                      <a:pt x="11279" y="5640"/>
                    </a:cubicBezTo>
                    <a:cubicBezTo>
                      <a:pt x="11279" y="2540"/>
                      <a:pt x="8767" y="1"/>
                      <a:pt x="5640" y="1"/>
                    </a:cubicBezTo>
                    <a:close/>
                  </a:path>
                </a:pathLst>
              </a:custGeom>
              <a:solidFill>
                <a:srgbClr val="5642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48"/>
              <p:cNvSpPr/>
              <p:nvPr/>
            </p:nvSpPr>
            <p:spPr>
              <a:xfrm>
                <a:off x="6717111" y="2856410"/>
                <a:ext cx="555434" cy="475890"/>
              </a:xfrm>
              <a:custGeom>
                <a:rect b="b" l="l" r="r" t="t"/>
                <a:pathLst>
                  <a:path extrusionOk="0" h="6916" w="8072">
                    <a:moveTo>
                      <a:pt x="4581" y="1"/>
                    </a:moveTo>
                    <a:cubicBezTo>
                      <a:pt x="3734" y="1"/>
                      <a:pt x="2871" y="313"/>
                      <a:pt x="2165" y="1010"/>
                    </a:cubicBezTo>
                    <a:cubicBezTo>
                      <a:pt x="1" y="3201"/>
                      <a:pt x="1551" y="6916"/>
                      <a:pt x="4624" y="6916"/>
                    </a:cubicBezTo>
                    <a:cubicBezTo>
                      <a:pt x="6521" y="6916"/>
                      <a:pt x="8071" y="5366"/>
                      <a:pt x="8071" y="3468"/>
                    </a:cubicBezTo>
                    <a:cubicBezTo>
                      <a:pt x="8071" y="1384"/>
                      <a:pt x="6364" y="1"/>
                      <a:pt x="4581" y="1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48"/>
              <p:cNvSpPr/>
              <p:nvPr/>
            </p:nvSpPr>
            <p:spPr>
              <a:xfrm>
                <a:off x="6731837" y="2841272"/>
                <a:ext cx="555434" cy="476372"/>
              </a:xfrm>
              <a:custGeom>
                <a:rect b="b" l="l" r="r" t="t"/>
                <a:pathLst>
                  <a:path extrusionOk="0" h="6923" w="8072">
                    <a:moveTo>
                      <a:pt x="4596" y="0"/>
                    </a:moveTo>
                    <a:cubicBezTo>
                      <a:pt x="3744" y="0"/>
                      <a:pt x="2875" y="315"/>
                      <a:pt x="2165" y="1016"/>
                    </a:cubicBezTo>
                    <a:cubicBezTo>
                      <a:pt x="0" y="3207"/>
                      <a:pt x="1550" y="6922"/>
                      <a:pt x="4624" y="6922"/>
                    </a:cubicBezTo>
                    <a:cubicBezTo>
                      <a:pt x="6521" y="6922"/>
                      <a:pt x="8071" y="5372"/>
                      <a:pt x="8071" y="3448"/>
                    </a:cubicBezTo>
                    <a:cubicBezTo>
                      <a:pt x="8071" y="1370"/>
                      <a:pt x="6373" y="0"/>
                      <a:pt x="4596" y="0"/>
                    </a:cubicBezTo>
                    <a:close/>
                  </a:path>
                </a:pathLst>
              </a:custGeom>
              <a:solidFill>
                <a:srgbClr val="9975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48"/>
              <p:cNvSpPr/>
              <p:nvPr/>
            </p:nvSpPr>
            <p:spPr>
              <a:xfrm>
                <a:off x="6575497" y="2714384"/>
                <a:ext cx="840445" cy="753676"/>
              </a:xfrm>
              <a:custGeom>
                <a:rect b="b" l="l" r="r" t="t"/>
                <a:pathLst>
                  <a:path extrusionOk="0" h="10953" w="12214">
                    <a:moveTo>
                      <a:pt x="4972" y="0"/>
                    </a:moveTo>
                    <a:cubicBezTo>
                      <a:pt x="1096" y="1417"/>
                      <a:pt x="1" y="6388"/>
                      <a:pt x="2914" y="9301"/>
                    </a:cubicBezTo>
                    <a:cubicBezTo>
                      <a:pt x="4039" y="10426"/>
                      <a:pt x="5471" y="10953"/>
                      <a:pt x="6886" y="10953"/>
                    </a:cubicBezTo>
                    <a:cubicBezTo>
                      <a:pt x="9136" y="10953"/>
                      <a:pt x="11345" y="9621"/>
                      <a:pt x="12214" y="7243"/>
                    </a:cubicBezTo>
                    <a:lnTo>
                      <a:pt x="12214" y="7243"/>
                    </a:lnTo>
                    <a:cubicBezTo>
                      <a:pt x="11359" y="9407"/>
                      <a:pt x="9301" y="10824"/>
                      <a:pt x="6976" y="10824"/>
                    </a:cubicBezTo>
                    <a:cubicBezTo>
                      <a:pt x="4277" y="10824"/>
                      <a:pt x="1978" y="8900"/>
                      <a:pt x="1497" y="6254"/>
                    </a:cubicBezTo>
                    <a:cubicBezTo>
                      <a:pt x="990" y="3608"/>
                      <a:pt x="2459" y="989"/>
                      <a:pt x="4972" y="0"/>
                    </a:cubicBezTo>
                    <a:close/>
                  </a:path>
                </a:pathLst>
              </a:custGeom>
              <a:solidFill>
                <a:srgbClr val="423A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0" name="Google Shape;2030;p48"/>
            <p:cNvGrpSpPr/>
            <p:nvPr/>
          </p:nvGrpSpPr>
          <p:grpSpPr>
            <a:xfrm>
              <a:off x="4497457" y="2690438"/>
              <a:ext cx="1798556" cy="777966"/>
              <a:chOff x="4497457" y="2690438"/>
              <a:chExt cx="1798556" cy="777966"/>
            </a:xfrm>
          </p:grpSpPr>
          <p:sp>
            <p:nvSpPr>
              <p:cNvPr id="2031" name="Google Shape;2031;p48"/>
              <p:cNvSpPr/>
              <p:nvPr/>
            </p:nvSpPr>
            <p:spPr>
              <a:xfrm>
                <a:off x="4497457" y="2841272"/>
                <a:ext cx="1798556" cy="502107"/>
              </a:xfrm>
              <a:custGeom>
                <a:rect b="b" l="l" r="r" t="t"/>
                <a:pathLst>
                  <a:path extrusionOk="0" h="7297" w="26138">
                    <a:moveTo>
                      <a:pt x="1" y="0"/>
                    </a:moveTo>
                    <a:lnTo>
                      <a:pt x="2192" y="3635"/>
                    </a:lnTo>
                    <a:lnTo>
                      <a:pt x="1" y="7296"/>
                    </a:lnTo>
                    <a:lnTo>
                      <a:pt x="23946" y="7296"/>
                    </a:lnTo>
                    <a:lnTo>
                      <a:pt x="26138" y="3635"/>
                    </a:lnTo>
                    <a:lnTo>
                      <a:pt x="23946" y="0"/>
                    </a:lnTo>
                    <a:close/>
                  </a:path>
                </a:pathLst>
              </a:custGeom>
              <a:solidFill>
                <a:srgbClr val="C09F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48"/>
              <p:cNvSpPr/>
              <p:nvPr/>
            </p:nvSpPr>
            <p:spPr>
              <a:xfrm>
                <a:off x="4951682" y="2841272"/>
                <a:ext cx="820284" cy="502107"/>
              </a:xfrm>
              <a:custGeom>
                <a:rect b="b" l="l" r="r" t="t"/>
                <a:pathLst>
                  <a:path extrusionOk="0" h="7297" w="11921">
                    <a:moveTo>
                      <a:pt x="2059" y="0"/>
                    </a:moveTo>
                    <a:cubicBezTo>
                      <a:pt x="749" y="1069"/>
                      <a:pt x="1" y="2646"/>
                      <a:pt x="1" y="4356"/>
                    </a:cubicBezTo>
                    <a:cubicBezTo>
                      <a:pt x="1" y="5372"/>
                      <a:pt x="295" y="6414"/>
                      <a:pt x="856" y="7296"/>
                    </a:cubicBezTo>
                    <a:lnTo>
                      <a:pt x="10450" y="7296"/>
                    </a:lnTo>
                    <a:cubicBezTo>
                      <a:pt x="11920" y="4891"/>
                      <a:pt x="11412" y="1791"/>
                      <a:pt x="9248" y="0"/>
                    </a:cubicBezTo>
                    <a:close/>
                  </a:path>
                </a:pathLst>
              </a:custGeom>
              <a:solidFill>
                <a:srgbClr val="785C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48"/>
              <p:cNvSpPr/>
              <p:nvPr/>
            </p:nvSpPr>
            <p:spPr>
              <a:xfrm>
                <a:off x="5012374" y="2690438"/>
                <a:ext cx="776108" cy="777966"/>
              </a:xfrm>
              <a:custGeom>
                <a:rect b="b" l="l" r="r" t="t"/>
                <a:pathLst>
                  <a:path extrusionOk="0" h="11306" w="11279">
                    <a:moveTo>
                      <a:pt x="5640" y="1"/>
                    </a:moveTo>
                    <a:cubicBezTo>
                      <a:pt x="2540" y="1"/>
                      <a:pt x="1" y="2540"/>
                      <a:pt x="1" y="5640"/>
                    </a:cubicBezTo>
                    <a:cubicBezTo>
                      <a:pt x="1" y="8767"/>
                      <a:pt x="2540" y="11305"/>
                      <a:pt x="5640" y="11305"/>
                    </a:cubicBezTo>
                    <a:cubicBezTo>
                      <a:pt x="8766" y="11305"/>
                      <a:pt x="11279" y="8767"/>
                      <a:pt x="11279" y="5640"/>
                    </a:cubicBezTo>
                    <a:cubicBezTo>
                      <a:pt x="11279" y="2540"/>
                      <a:pt x="8766" y="1"/>
                      <a:pt x="5640" y="1"/>
                    </a:cubicBezTo>
                    <a:close/>
                  </a:path>
                </a:pathLst>
              </a:custGeom>
              <a:solidFill>
                <a:srgbClr val="785C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48"/>
              <p:cNvSpPr/>
              <p:nvPr/>
            </p:nvSpPr>
            <p:spPr>
              <a:xfrm>
                <a:off x="5067561" y="2856410"/>
                <a:ext cx="555434" cy="475890"/>
              </a:xfrm>
              <a:custGeom>
                <a:rect b="b" l="l" r="r" t="t"/>
                <a:pathLst>
                  <a:path extrusionOk="0" h="6916" w="8072">
                    <a:moveTo>
                      <a:pt x="4581" y="1"/>
                    </a:moveTo>
                    <a:cubicBezTo>
                      <a:pt x="3734" y="1"/>
                      <a:pt x="2871" y="313"/>
                      <a:pt x="2165" y="1010"/>
                    </a:cubicBezTo>
                    <a:cubicBezTo>
                      <a:pt x="0" y="3201"/>
                      <a:pt x="1524" y="6916"/>
                      <a:pt x="4624" y="6916"/>
                    </a:cubicBezTo>
                    <a:cubicBezTo>
                      <a:pt x="6521" y="6916"/>
                      <a:pt x="8071" y="5366"/>
                      <a:pt x="8071" y="3468"/>
                    </a:cubicBezTo>
                    <a:cubicBezTo>
                      <a:pt x="8071" y="1384"/>
                      <a:pt x="6363" y="1"/>
                      <a:pt x="4581" y="1"/>
                    </a:cubicBezTo>
                    <a:close/>
                  </a:path>
                </a:pathLst>
              </a:custGeom>
              <a:solidFill>
                <a:srgbClr val="9975E6">
                  <a:alpha val="484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48"/>
              <p:cNvSpPr/>
              <p:nvPr/>
            </p:nvSpPr>
            <p:spPr>
              <a:xfrm>
                <a:off x="5082287" y="2841272"/>
                <a:ext cx="555434" cy="476372"/>
              </a:xfrm>
              <a:custGeom>
                <a:rect b="b" l="l" r="r" t="t"/>
                <a:pathLst>
                  <a:path extrusionOk="0" h="6923" w="8072">
                    <a:moveTo>
                      <a:pt x="4596" y="0"/>
                    </a:moveTo>
                    <a:cubicBezTo>
                      <a:pt x="3744" y="0"/>
                      <a:pt x="2875" y="315"/>
                      <a:pt x="2165" y="1016"/>
                    </a:cubicBezTo>
                    <a:cubicBezTo>
                      <a:pt x="0" y="3207"/>
                      <a:pt x="1550" y="6922"/>
                      <a:pt x="4624" y="6922"/>
                    </a:cubicBezTo>
                    <a:cubicBezTo>
                      <a:pt x="6521" y="6895"/>
                      <a:pt x="8071" y="5372"/>
                      <a:pt x="8071" y="3448"/>
                    </a:cubicBezTo>
                    <a:cubicBezTo>
                      <a:pt x="8071" y="1370"/>
                      <a:pt x="6373" y="0"/>
                      <a:pt x="4596" y="0"/>
                    </a:cubicBezTo>
                    <a:close/>
                  </a:path>
                </a:pathLst>
              </a:custGeom>
              <a:solidFill>
                <a:srgbClr val="C09F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48"/>
              <p:cNvSpPr/>
              <p:nvPr/>
            </p:nvSpPr>
            <p:spPr>
              <a:xfrm>
                <a:off x="4925947" y="2714384"/>
                <a:ext cx="840445" cy="753676"/>
              </a:xfrm>
              <a:custGeom>
                <a:rect b="b" l="l" r="r" t="t"/>
                <a:pathLst>
                  <a:path extrusionOk="0" h="10953" w="12214">
                    <a:moveTo>
                      <a:pt x="4971" y="0"/>
                    </a:moveTo>
                    <a:lnTo>
                      <a:pt x="4971" y="0"/>
                    </a:lnTo>
                    <a:cubicBezTo>
                      <a:pt x="1096" y="1417"/>
                      <a:pt x="1" y="6388"/>
                      <a:pt x="2914" y="9301"/>
                    </a:cubicBezTo>
                    <a:cubicBezTo>
                      <a:pt x="4039" y="10426"/>
                      <a:pt x="5471" y="10953"/>
                      <a:pt x="6886" y="10953"/>
                    </a:cubicBezTo>
                    <a:cubicBezTo>
                      <a:pt x="9136" y="10953"/>
                      <a:pt x="11344" y="9621"/>
                      <a:pt x="12214" y="7243"/>
                    </a:cubicBezTo>
                    <a:lnTo>
                      <a:pt x="12214" y="7243"/>
                    </a:lnTo>
                    <a:cubicBezTo>
                      <a:pt x="11385" y="9407"/>
                      <a:pt x="9301" y="10824"/>
                      <a:pt x="6976" y="10824"/>
                    </a:cubicBezTo>
                    <a:cubicBezTo>
                      <a:pt x="4303" y="10824"/>
                      <a:pt x="1978" y="8900"/>
                      <a:pt x="1497" y="6254"/>
                    </a:cubicBezTo>
                    <a:cubicBezTo>
                      <a:pt x="1016" y="3608"/>
                      <a:pt x="2459" y="989"/>
                      <a:pt x="4971" y="0"/>
                    </a:cubicBezTo>
                    <a:close/>
                  </a:path>
                </a:pathLst>
              </a:custGeom>
              <a:solidFill>
                <a:srgbClr val="9975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37" name="Google Shape;2037;p48"/>
          <p:cNvSpPr txBox="1"/>
          <p:nvPr>
            <p:ph type="title"/>
          </p:nvPr>
        </p:nvSpPr>
        <p:spPr>
          <a:xfrm>
            <a:off x="1048350" y="5192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Do you prefer this </a:t>
            </a:r>
            <a:r>
              <a:rPr b="1" lang="es">
                <a:solidFill>
                  <a:srgbClr val="785CB4"/>
                </a:solidFill>
              </a:rPr>
              <a:t>timeline?</a:t>
            </a:r>
            <a:endParaRPr b="1">
              <a:solidFill>
                <a:srgbClr val="785CB4"/>
              </a:solidFill>
            </a:endParaRPr>
          </a:p>
        </p:txBody>
      </p:sp>
      <p:sp>
        <p:nvSpPr>
          <p:cNvPr id="2038" name="Google Shape;2038;p48"/>
          <p:cNvSpPr txBox="1"/>
          <p:nvPr/>
        </p:nvSpPr>
        <p:spPr>
          <a:xfrm>
            <a:off x="2378200" y="1512788"/>
            <a:ext cx="11943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E1628E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1</a:t>
            </a:r>
            <a:endParaRPr sz="1200">
              <a:solidFill>
                <a:srgbClr val="E1628E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039" name="Google Shape;2039;p48"/>
          <p:cNvSpPr txBox="1"/>
          <p:nvPr/>
        </p:nvSpPr>
        <p:spPr>
          <a:xfrm>
            <a:off x="2378200" y="1761950"/>
            <a:ext cx="11943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Mercury is the closest planet to the Sun</a:t>
            </a:r>
            <a:endParaRPr sz="10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grpSp>
        <p:nvGrpSpPr>
          <p:cNvPr id="2040" name="Google Shape;2040;p48"/>
          <p:cNvGrpSpPr/>
          <p:nvPr/>
        </p:nvGrpSpPr>
        <p:grpSpPr>
          <a:xfrm>
            <a:off x="1957829" y="1583335"/>
            <a:ext cx="301663" cy="934524"/>
            <a:chOff x="1957829" y="1583335"/>
            <a:chExt cx="301663" cy="934524"/>
          </a:xfrm>
        </p:grpSpPr>
        <p:sp>
          <p:nvSpPr>
            <p:cNvPr id="2041" name="Google Shape;2041;p48"/>
            <p:cNvSpPr/>
            <p:nvPr/>
          </p:nvSpPr>
          <p:spPr>
            <a:xfrm>
              <a:off x="1957829" y="1583335"/>
              <a:ext cx="301663" cy="897558"/>
            </a:xfrm>
            <a:custGeom>
              <a:rect b="b" l="l" r="r" t="t"/>
              <a:pathLst>
                <a:path extrusionOk="0" h="13044" w="4384">
                  <a:moveTo>
                    <a:pt x="2216" y="1"/>
                  </a:moveTo>
                  <a:cubicBezTo>
                    <a:pt x="2199" y="1"/>
                    <a:pt x="2182" y="1"/>
                    <a:pt x="2166" y="1"/>
                  </a:cubicBezTo>
                  <a:cubicBezTo>
                    <a:pt x="2149" y="1"/>
                    <a:pt x="2133" y="1"/>
                    <a:pt x="2116" y="1"/>
                  </a:cubicBezTo>
                  <a:cubicBezTo>
                    <a:pt x="963" y="1"/>
                    <a:pt x="28" y="927"/>
                    <a:pt x="28" y="2086"/>
                  </a:cubicBezTo>
                  <a:cubicBezTo>
                    <a:pt x="1" y="3235"/>
                    <a:pt x="909" y="4197"/>
                    <a:pt x="2085" y="4224"/>
                  </a:cubicBezTo>
                  <a:lnTo>
                    <a:pt x="2085" y="12348"/>
                  </a:lnTo>
                  <a:cubicBezTo>
                    <a:pt x="1925" y="12375"/>
                    <a:pt x="1818" y="12455"/>
                    <a:pt x="1711" y="12562"/>
                  </a:cubicBezTo>
                  <a:lnTo>
                    <a:pt x="2192" y="13043"/>
                  </a:lnTo>
                  <a:lnTo>
                    <a:pt x="2673" y="12562"/>
                  </a:lnTo>
                  <a:cubicBezTo>
                    <a:pt x="2566" y="12455"/>
                    <a:pt x="2433" y="12375"/>
                    <a:pt x="2299" y="12348"/>
                  </a:cubicBezTo>
                  <a:lnTo>
                    <a:pt x="2299" y="4224"/>
                  </a:lnTo>
                  <a:cubicBezTo>
                    <a:pt x="3448" y="4197"/>
                    <a:pt x="4384" y="3208"/>
                    <a:pt x="4330" y="2059"/>
                  </a:cubicBezTo>
                  <a:cubicBezTo>
                    <a:pt x="4304" y="900"/>
                    <a:pt x="3369" y="1"/>
                    <a:pt x="2216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8"/>
            <p:cNvSpPr/>
            <p:nvPr/>
          </p:nvSpPr>
          <p:spPr>
            <a:xfrm>
              <a:off x="2056643" y="2462397"/>
              <a:ext cx="94339" cy="55461"/>
            </a:xfrm>
            <a:custGeom>
              <a:rect b="b" l="l" r="r" t="t"/>
              <a:pathLst>
                <a:path extrusionOk="0" h="806" w="1371">
                  <a:moveTo>
                    <a:pt x="1344" y="1"/>
                  </a:moveTo>
                  <a:lnTo>
                    <a:pt x="756" y="589"/>
                  </a:lnTo>
                  <a:lnTo>
                    <a:pt x="168" y="1"/>
                  </a:lnTo>
                  <a:lnTo>
                    <a:pt x="168" y="1"/>
                  </a:lnTo>
                  <a:cubicBezTo>
                    <a:pt x="1" y="503"/>
                    <a:pt x="388" y="806"/>
                    <a:pt x="767" y="806"/>
                  </a:cubicBezTo>
                  <a:cubicBezTo>
                    <a:pt x="1054" y="806"/>
                    <a:pt x="1336" y="633"/>
                    <a:pt x="1371" y="241"/>
                  </a:cubicBezTo>
                  <a:lnTo>
                    <a:pt x="1371" y="188"/>
                  </a:lnTo>
                  <a:cubicBezTo>
                    <a:pt x="1344" y="108"/>
                    <a:pt x="1344" y="54"/>
                    <a:pt x="1344" y="1"/>
                  </a:cubicBezTo>
                  <a:close/>
                </a:path>
              </a:pathLst>
            </a:custGeom>
            <a:solidFill>
              <a:srgbClr val="D05A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3" name="Google Shape;2043;p48"/>
          <p:cNvGrpSpPr/>
          <p:nvPr/>
        </p:nvGrpSpPr>
        <p:grpSpPr>
          <a:xfrm>
            <a:off x="1978431" y="2952388"/>
            <a:ext cx="267132" cy="254060"/>
            <a:chOff x="-6690625" y="3631325"/>
            <a:chExt cx="307225" cy="292225"/>
          </a:xfrm>
        </p:grpSpPr>
        <p:sp>
          <p:nvSpPr>
            <p:cNvPr id="2044" name="Google Shape;2044;p4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9" name="Google Shape;2049;p48"/>
          <p:cNvGrpSpPr/>
          <p:nvPr/>
        </p:nvGrpSpPr>
        <p:grpSpPr>
          <a:xfrm>
            <a:off x="3587149" y="3644917"/>
            <a:ext cx="294300" cy="930587"/>
            <a:chOff x="3587149" y="3644917"/>
            <a:chExt cx="294300" cy="930587"/>
          </a:xfrm>
        </p:grpSpPr>
        <p:sp>
          <p:nvSpPr>
            <p:cNvPr id="2050" name="Google Shape;2050;p48"/>
            <p:cNvSpPr/>
            <p:nvPr/>
          </p:nvSpPr>
          <p:spPr>
            <a:xfrm>
              <a:off x="3587149" y="3678016"/>
              <a:ext cx="294300" cy="897489"/>
            </a:xfrm>
            <a:custGeom>
              <a:rect b="b" l="l" r="r" t="t"/>
              <a:pathLst>
                <a:path extrusionOk="0" h="13043" w="4277">
                  <a:moveTo>
                    <a:pt x="2219" y="0"/>
                  </a:moveTo>
                  <a:lnTo>
                    <a:pt x="1738" y="481"/>
                  </a:lnTo>
                  <a:cubicBezTo>
                    <a:pt x="1818" y="588"/>
                    <a:pt x="1952" y="668"/>
                    <a:pt x="2112" y="695"/>
                  </a:cubicBezTo>
                  <a:lnTo>
                    <a:pt x="2112" y="8819"/>
                  </a:lnTo>
                  <a:cubicBezTo>
                    <a:pt x="936" y="8846"/>
                    <a:pt x="1" y="9808"/>
                    <a:pt x="28" y="10957"/>
                  </a:cubicBezTo>
                  <a:cubicBezTo>
                    <a:pt x="54" y="12117"/>
                    <a:pt x="990" y="13042"/>
                    <a:pt x="2143" y="13042"/>
                  </a:cubicBezTo>
                  <a:cubicBezTo>
                    <a:pt x="2160" y="13042"/>
                    <a:pt x="2176" y="13042"/>
                    <a:pt x="2192" y="13042"/>
                  </a:cubicBezTo>
                  <a:cubicBezTo>
                    <a:pt x="3288" y="12988"/>
                    <a:pt x="4197" y="12107"/>
                    <a:pt x="4223" y="10984"/>
                  </a:cubicBezTo>
                  <a:cubicBezTo>
                    <a:pt x="4277" y="9888"/>
                    <a:pt x="3422" y="8926"/>
                    <a:pt x="2326" y="8819"/>
                  </a:cubicBezTo>
                  <a:lnTo>
                    <a:pt x="2326" y="695"/>
                  </a:lnTo>
                  <a:cubicBezTo>
                    <a:pt x="2460" y="668"/>
                    <a:pt x="2593" y="588"/>
                    <a:pt x="2673" y="481"/>
                  </a:cubicBezTo>
                  <a:lnTo>
                    <a:pt x="2219" y="0"/>
                  </a:ln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8"/>
            <p:cNvSpPr/>
            <p:nvPr/>
          </p:nvSpPr>
          <p:spPr>
            <a:xfrm>
              <a:off x="3697523" y="3644917"/>
              <a:ext cx="82847" cy="51539"/>
            </a:xfrm>
            <a:custGeom>
              <a:rect b="b" l="l" r="r" t="t"/>
              <a:pathLst>
                <a:path extrusionOk="0" h="749" w="1204">
                  <a:moveTo>
                    <a:pt x="602" y="0"/>
                  </a:moveTo>
                  <a:cubicBezTo>
                    <a:pt x="314" y="0"/>
                    <a:pt x="27" y="187"/>
                    <a:pt x="0" y="561"/>
                  </a:cubicBezTo>
                  <a:cubicBezTo>
                    <a:pt x="0" y="615"/>
                    <a:pt x="0" y="668"/>
                    <a:pt x="27" y="748"/>
                  </a:cubicBezTo>
                  <a:lnTo>
                    <a:pt x="588" y="160"/>
                  </a:lnTo>
                  <a:lnTo>
                    <a:pt x="1176" y="748"/>
                  </a:lnTo>
                  <a:cubicBezTo>
                    <a:pt x="1203" y="668"/>
                    <a:pt x="1203" y="615"/>
                    <a:pt x="1203" y="561"/>
                  </a:cubicBezTo>
                  <a:cubicBezTo>
                    <a:pt x="1176" y="187"/>
                    <a:pt x="889" y="0"/>
                    <a:pt x="602" y="0"/>
                  </a:cubicBezTo>
                  <a:close/>
                </a:path>
              </a:pathLst>
            </a:custGeom>
            <a:solidFill>
              <a:srgbClr val="D05A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2" name="Google Shape;2052;p48"/>
          <p:cNvGrpSpPr/>
          <p:nvPr/>
        </p:nvGrpSpPr>
        <p:grpSpPr>
          <a:xfrm>
            <a:off x="3609353" y="2952818"/>
            <a:ext cx="254785" cy="253213"/>
            <a:chOff x="-6689825" y="3992050"/>
            <a:chExt cx="293025" cy="291250"/>
          </a:xfrm>
        </p:grpSpPr>
        <p:sp>
          <p:nvSpPr>
            <p:cNvPr id="2053" name="Google Shape;2053;p4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5" name="Google Shape;2065;p48"/>
          <p:cNvSpPr/>
          <p:nvPr/>
        </p:nvSpPr>
        <p:spPr>
          <a:xfrm>
            <a:off x="6895471" y="3678016"/>
            <a:ext cx="292511" cy="897489"/>
          </a:xfrm>
          <a:custGeom>
            <a:rect b="b" l="l" r="r" t="t"/>
            <a:pathLst>
              <a:path extrusionOk="0" h="13043" w="4251">
                <a:moveTo>
                  <a:pt x="2192" y="0"/>
                </a:moveTo>
                <a:lnTo>
                  <a:pt x="1738" y="481"/>
                </a:lnTo>
                <a:cubicBezTo>
                  <a:pt x="1818" y="588"/>
                  <a:pt x="1952" y="668"/>
                  <a:pt x="2085" y="695"/>
                </a:cubicBezTo>
                <a:lnTo>
                  <a:pt x="2085" y="8819"/>
                </a:lnTo>
                <a:cubicBezTo>
                  <a:pt x="910" y="8846"/>
                  <a:pt x="1" y="9808"/>
                  <a:pt x="28" y="10957"/>
                </a:cubicBezTo>
                <a:cubicBezTo>
                  <a:pt x="54" y="12117"/>
                  <a:pt x="990" y="13042"/>
                  <a:pt x="2118" y="13042"/>
                </a:cubicBezTo>
                <a:cubicBezTo>
                  <a:pt x="2134" y="13042"/>
                  <a:pt x="2150" y="13042"/>
                  <a:pt x="2166" y="13042"/>
                </a:cubicBezTo>
                <a:cubicBezTo>
                  <a:pt x="3288" y="12988"/>
                  <a:pt x="4170" y="12107"/>
                  <a:pt x="4223" y="10984"/>
                </a:cubicBezTo>
                <a:cubicBezTo>
                  <a:pt x="4250" y="9888"/>
                  <a:pt x="3422" y="8926"/>
                  <a:pt x="2299" y="8819"/>
                </a:cubicBezTo>
                <a:lnTo>
                  <a:pt x="2299" y="695"/>
                </a:lnTo>
                <a:cubicBezTo>
                  <a:pt x="2433" y="668"/>
                  <a:pt x="2566" y="588"/>
                  <a:pt x="2673" y="481"/>
                </a:cubicBezTo>
                <a:lnTo>
                  <a:pt x="2192" y="0"/>
                </a:lnTo>
                <a:close/>
              </a:path>
            </a:pathLst>
          </a:custGeom>
          <a:solidFill>
            <a:srgbClr val="5642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6" name="Google Shape;2066;p48"/>
          <p:cNvSpPr/>
          <p:nvPr/>
        </p:nvSpPr>
        <p:spPr>
          <a:xfrm>
            <a:off x="7005845" y="3641384"/>
            <a:ext cx="82778" cy="54360"/>
          </a:xfrm>
          <a:custGeom>
            <a:rect b="b" l="l" r="r" t="t"/>
            <a:pathLst>
              <a:path extrusionOk="0" h="790" w="1203">
                <a:moveTo>
                  <a:pt x="602" y="1"/>
                </a:moveTo>
                <a:cubicBezTo>
                  <a:pt x="301" y="1"/>
                  <a:pt x="0" y="201"/>
                  <a:pt x="0" y="602"/>
                </a:cubicBezTo>
                <a:cubicBezTo>
                  <a:pt x="0" y="656"/>
                  <a:pt x="0" y="709"/>
                  <a:pt x="27" y="789"/>
                </a:cubicBezTo>
                <a:lnTo>
                  <a:pt x="588" y="201"/>
                </a:lnTo>
                <a:lnTo>
                  <a:pt x="1176" y="789"/>
                </a:lnTo>
                <a:cubicBezTo>
                  <a:pt x="1176" y="709"/>
                  <a:pt x="1203" y="656"/>
                  <a:pt x="1203" y="602"/>
                </a:cubicBezTo>
                <a:cubicBezTo>
                  <a:pt x="1203" y="201"/>
                  <a:pt x="902" y="1"/>
                  <a:pt x="602" y="1"/>
                </a:cubicBezTo>
                <a:close/>
              </a:path>
            </a:pathLst>
          </a:cu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67" name="Google Shape;2067;p48"/>
          <p:cNvGrpSpPr/>
          <p:nvPr/>
        </p:nvGrpSpPr>
        <p:grpSpPr>
          <a:xfrm>
            <a:off x="6928319" y="2945327"/>
            <a:ext cx="258198" cy="254408"/>
            <a:chOff x="-5254775" y="3631325"/>
            <a:chExt cx="296950" cy="292625"/>
          </a:xfrm>
        </p:grpSpPr>
        <p:sp>
          <p:nvSpPr>
            <p:cNvPr id="2068" name="Google Shape;2068;p4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642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5" name="Google Shape;2075;p48"/>
          <p:cNvGrpSpPr/>
          <p:nvPr/>
        </p:nvGrpSpPr>
        <p:grpSpPr>
          <a:xfrm>
            <a:off x="5251425" y="1583335"/>
            <a:ext cx="301663" cy="923789"/>
            <a:chOff x="5251425" y="1583335"/>
            <a:chExt cx="301663" cy="923789"/>
          </a:xfrm>
        </p:grpSpPr>
        <p:sp>
          <p:nvSpPr>
            <p:cNvPr id="2076" name="Google Shape;2076;p48"/>
            <p:cNvSpPr/>
            <p:nvPr/>
          </p:nvSpPr>
          <p:spPr>
            <a:xfrm>
              <a:off x="5251425" y="1583335"/>
              <a:ext cx="301663" cy="897558"/>
            </a:xfrm>
            <a:custGeom>
              <a:rect b="b" l="l" r="r" t="t"/>
              <a:pathLst>
                <a:path extrusionOk="0" h="13044" w="4384">
                  <a:moveTo>
                    <a:pt x="2216" y="1"/>
                  </a:moveTo>
                  <a:cubicBezTo>
                    <a:pt x="2199" y="1"/>
                    <a:pt x="2183" y="1"/>
                    <a:pt x="2166" y="1"/>
                  </a:cubicBezTo>
                  <a:cubicBezTo>
                    <a:pt x="2150" y="1"/>
                    <a:pt x="2134" y="1"/>
                    <a:pt x="2118" y="1"/>
                  </a:cubicBezTo>
                  <a:cubicBezTo>
                    <a:pt x="990" y="1"/>
                    <a:pt x="54" y="927"/>
                    <a:pt x="28" y="2086"/>
                  </a:cubicBezTo>
                  <a:cubicBezTo>
                    <a:pt x="1" y="3235"/>
                    <a:pt x="910" y="4197"/>
                    <a:pt x="2085" y="4224"/>
                  </a:cubicBezTo>
                  <a:lnTo>
                    <a:pt x="2085" y="12348"/>
                  </a:lnTo>
                  <a:cubicBezTo>
                    <a:pt x="1952" y="12375"/>
                    <a:pt x="1818" y="12455"/>
                    <a:pt x="1738" y="12562"/>
                  </a:cubicBezTo>
                  <a:lnTo>
                    <a:pt x="2192" y="13043"/>
                  </a:lnTo>
                  <a:lnTo>
                    <a:pt x="2673" y="12562"/>
                  </a:lnTo>
                  <a:cubicBezTo>
                    <a:pt x="2566" y="12455"/>
                    <a:pt x="2460" y="12375"/>
                    <a:pt x="2299" y="12348"/>
                  </a:cubicBezTo>
                  <a:lnTo>
                    <a:pt x="2299" y="4224"/>
                  </a:lnTo>
                  <a:cubicBezTo>
                    <a:pt x="3475" y="4197"/>
                    <a:pt x="4384" y="3208"/>
                    <a:pt x="4357" y="2059"/>
                  </a:cubicBezTo>
                  <a:cubicBezTo>
                    <a:pt x="4304" y="900"/>
                    <a:pt x="3369" y="1"/>
                    <a:pt x="2216" y="1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8"/>
            <p:cNvSpPr/>
            <p:nvPr/>
          </p:nvSpPr>
          <p:spPr>
            <a:xfrm>
              <a:off x="5353886" y="2462397"/>
              <a:ext cx="90760" cy="44726"/>
            </a:xfrm>
            <a:custGeom>
              <a:rect b="b" l="l" r="r" t="t"/>
              <a:pathLst>
                <a:path extrusionOk="0" h="650" w="1319">
                  <a:moveTo>
                    <a:pt x="1291" y="1"/>
                  </a:moveTo>
                  <a:lnTo>
                    <a:pt x="703" y="589"/>
                  </a:lnTo>
                  <a:lnTo>
                    <a:pt x="142" y="1"/>
                  </a:lnTo>
                  <a:lnTo>
                    <a:pt x="142" y="1"/>
                  </a:lnTo>
                  <a:cubicBezTo>
                    <a:pt x="0" y="395"/>
                    <a:pt x="416" y="650"/>
                    <a:pt x="792" y="650"/>
                  </a:cubicBezTo>
                  <a:cubicBezTo>
                    <a:pt x="1054" y="650"/>
                    <a:pt x="1296" y="527"/>
                    <a:pt x="1318" y="241"/>
                  </a:cubicBezTo>
                  <a:lnTo>
                    <a:pt x="1318" y="188"/>
                  </a:lnTo>
                  <a:cubicBezTo>
                    <a:pt x="1318" y="108"/>
                    <a:pt x="1291" y="54"/>
                    <a:pt x="1291" y="1"/>
                  </a:cubicBezTo>
                  <a:close/>
                </a:path>
              </a:pathLst>
            </a:custGeom>
            <a:solidFill>
              <a:srgbClr val="C09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8" name="Google Shape;2078;p48"/>
          <p:cNvGrpSpPr/>
          <p:nvPr/>
        </p:nvGrpSpPr>
        <p:grpSpPr>
          <a:xfrm>
            <a:off x="5275379" y="2951694"/>
            <a:ext cx="255481" cy="255430"/>
            <a:chOff x="-4478975" y="3251700"/>
            <a:chExt cx="293825" cy="293800"/>
          </a:xfrm>
        </p:grpSpPr>
        <p:sp>
          <p:nvSpPr>
            <p:cNvPr id="2079" name="Google Shape;2079;p4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2" name="Google Shape;2082;p48"/>
          <p:cNvSpPr txBox="1"/>
          <p:nvPr/>
        </p:nvSpPr>
        <p:spPr>
          <a:xfrm>
            <a:off x="5622313" y="1743725"/>
            <a:ext cx="9684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Despite being red, Mars is a cold place</a:t>
            </a:r>
            <a:endParaRPr sz="10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2083" name="Google Shape;2083;p48"/>
          <p:cNvSpPr txBox="1"/>
          <p:nvPr/>
        </p:nvSpPr>
        <p:spPr>
          <a:xfrm>
            <a:off x="5622313" y="1512788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785CB4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3</a:t>
            </a:r>
            <a:endParaRPr sz="1200">
              <a:solidFill>
                <a:srgbClr val="785CB4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084" name="Google Shape;2084;p48"/>
          <p:cNvSpPr txBox="1"/>
          <p:nvPr/>
        </p:nvSpPr>
        <p:spPr>
          <a:xfrm>
            <a:off x="2241225" y="3702900"/>
            <a:ext cx="12651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Venus has a beautiful name, but it’s terribly hot</a:t>
            </a:r>
            <a:endParaRPr sz="10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2085" name="Google Shape;2085;p48"/>
          <p:cNvSpPr txBox="1"/>
          <p:nvPr/>
        </p:nvSpPr>
        <p:spPr>
          <a:xfrm>
            <a:off x="2746175" y="4265700"/>
            <a:ext cx="740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7D245C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2</a:t>
            </a:r>
            <a:endParaRPr sz="1200">
              <a:solidFill>
                <a:srgbClr val="7D245C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086" name="Google Shape;2086;p48"/>
          <p:cNvSpPr txBox="1"/>
          <p:nvPr/>
        </p:nvSpPr>
        <p:spPr>
          <a:xfrm>
            <a:off x="5663575" y="3736725"/>
            <a:ext cx="11943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Jupiter is the biggest planet in our Solar System</a:t>
            </a:r>
            <a:br>
              <a:rPr lang="es" sz="10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</a:br>
            <a:endParaRPr sz="10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2087" name="Google Shape;2087;p48"/>
          <p:cNvSpPr txBox="1"/>
          <p:nvPr/>
        </p:nvSpPr>
        <p:spPr>
          <a:xfrm>
            <a:off x="5975425" y="4265688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642A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DAY 4</a:t>
            </a:r>
            <a:endParaRPr sz="1200">
              <a:solidFill>
                <a:srgbClr val="5642A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1" name="Shape 2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2" name="Google Shape;2092;p49"/>
          <p:cNvSpPr txBox="1"/>
          <p:nvPr>
            <p:ph type="title"/>
          </p:nvPr>
        </p:nvSpPr>
        <p:spPr>
          <a:xfrm>
            <a:off x="177150" y="1338838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6000">
                <a:solidFill>
                  <a:schemeClr val="lt1"/>
                </a:solidFill>
                <a:latin typeface="Open Sans ExtraBold"/>
                <a:ea typeface="Open Sans ExtraBold"/>
                <a:cs typeface="Open Sans ExtraBold"/>
                <a:sym typeface="Open Sans ExtraBold"/>
              </a:rPr>
              <a:t>4,498,300,000</a:t>
            </a:r>
            <a:endParaRPr b="0" sz="1400"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2093" name="Google Shape;2093;p49"/>
          <p:cNvSpPr txBox="1"/>
          <p:nvPr>
            <p:ph idx="1" type="subTitle"/>
          </p:nvPr>
        </p:nvSpPr>
        <p:spPr>
          <a:xfrm>
            <a:off x="1279000" y="3193763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7" name="Shape 2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8" name="Google Shape;2098;p50"/>
          <p:cNvSpPr txBox="1"/>
          <p:nvPr>
            <p:ph idx="2" type="title"/>
          </p:nvPr>
        </p:nvSpPr>
        <p:spPr>
          <a:xfrm>
            <a:off x="884475" y="198422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FBCCE8"/>
                </a:solidFill>
              </a:rPr>
              <a:t>24h 37m 23s</a:t>
            </a:r>
            <a:endParaRPr/>
          </a:p>
        </p:txBody>
      </p:sp>
      <p:sp>
        <p:nvSpPr>
          <p:cNvPr id="2099" name="Google Shape;2099;p50"/>
          <p:cNvSpPr txBox="1"/>
          <p:nvPr>
            <p:ph idx="4" type="title"/>
          </p:nvPr>
        </p:nvSpPr>
        <p:spPr>
          <a:xfrm>
            <a:off x="884475" y="316987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FBCCE8"/>
                </a:solidFill>
              </a:rPr>
              <a:t>386,000 km</a:t>
            </a:r>
            <a:endParaRPr/>
          </a:p>
        </p:txBody>
      </p:sp>
      <p:sp>
        <p:nvSpPr>
          <p:cNvPr id="2100" name="Google Shape;2100;p50"/>
          <p:cNvSpPr txBox="1"/>
          <p:nvPr>
            <p:ph idx="5" type="subTitle"/>
          </p:nvPr>
        </p:nvSpPr>
        <p:spPr>
          <a:xfrm>
            <a:off x="2217850" y="390390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  <p:sp>
        <p:nvSpPr>
          <p:cNvPr id="2101" name="Google Shape;2101;p50"/>
          <p:cNvSpPr txBox="1"/>
          <p:nvPr>
            <p:ph idx="1" type="subTitle"/>
          </p:nvPr>
        </p:nvSpPr>
        <p:spPr>
          <a:xfrm>
            <a:off x="2217850" y="157070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earths is the Sun’s mass</a:t>
            </a:r>
            <a:endParaRPr/>
          </a:p>
        </p:txBody>
      </p:sp>
      <p:sp>
        <p:nvSpPr>
          <p:cNvPr id="2102" name="Google Shape;2102;p50"/>
          <p:cNvSpPr txBox="1"/>
          <p:nvPr>
            <p:ph idx="3" type="subTitle"/>
          </p:nvPr>
        </p:nvSpPr>
        <p:spPr>
          <a:xfrm>
            <a:off x="2217850" y="2718250"/>
            <a:ext cx="4730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2103" name="Google Shape;2103;p50"/>
          <p:cNvSpPr txBox="1"/>
          <p:nvPr>
            <p:ph type="title"/>
          </p:nvPr>
        </p:nvSpPr>
        <p:spPr>
          <a:xfrm>
            <a:off x="884475" y="836675"/>
            <a:ext cx="738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FBCCE8"/>
                </a:solidFill>
              </a:rPr>
              <a:t>333,000.00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07" name="Shape 2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8" name="Google Shape;2108;p51"/>
          <p:cNvSpPr txBox="1"/>
          <p:nvPr>
            <p:ph type="title"/>
          </p:nvPr>
        </p:nvSpPr>
        <p:spPr>
          <a:xfrm>
            <a:off x="769650" y="664350"/>
            <a:ext cx="7604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Sometimes,</a:t>
            </a:r>
            <a:r>
              <a:rPr b="1" lang="es"/>
              <a:t> </a:t>
            </a:r>
            <a:r>
              <a:rPr b="1" lang="es">
                <a:solidFill>
                  <a:srgbClr val="EB34A9"/>
                </a:solidFill>
              </a:rPr>
              <a:t>reviewing concepts</a:t>
            </a:r>
            <a:r>
              <a:rPr b="1" lang="es">
                <a:solidFill>
                  <a:srgbClr val="F8BC28"/>
                </a:solidFill>
              </a:rPr>
              <a:t> </a:t>
            </a:r>
            <a:r>
              <a:rPr lang="es">
                <a:latin typeface="Open Sans Light"/>
                <a:ea typeface="Open Sans Light"/>
                <a:cs typeface="Open Sans Light"/>
                <a:sym typeface="Open Sans Light"/>
              </a:rPr>
              <a:t>is a good idea</a:t>
            </a:r>
            <a:endParaRPr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109" name="Google Shape;2109;p51"/>
          <p:cNvSpPr txBox="1"/>
          <p:nvPr>
            <p:ph idx="4294967295" type="body"/>
          </p:nvPr>
        </p:nvSpPr>
        <p:spPr>
          <a:xfrm>
            <a:off x="1285400" y="1543050"/>
            <a:ext cx="2190900" cy="1531800"/>
          </a:xfrm>
          <a:prstGeom prst="rect">
            <a:avLst/>
          </a:prstGeom>
          <a:solidFill>
            <a:srgbClr val="FBF2F6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MERCURY</a:t>
            </a:r>
            <a:endParaRPr sz="1600">
              <a:solidFill>
                <a:srgbClr val="D5309A"/>
              </a:solidFill>
            </a:endParaRPr>
          </a:p>
          <a:p>
            <a:pPr indent="0" lvl="0" marL="107999" marR="107999" rtl="0" algn="ctr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666666"/>
                </a:solidFill>
              </a:rPr>
              <a:t>Mercury is the closest planet to the Sun and is only a bit larger than our Moon</a:t>
            </a:r>
            <a:endParaRPr sz="1400">
              <a:solidFill>
                <a:srgbClr val="666666"/>
              </a:solidFill>
            </a:endParaRPr>
          </a:p>
        </p:txBody>
      </p:sp>
      <p:sp>
        <p:nvSpPr>
          <p:cNvPr id="2110" name="Google Shape;2110;p51"/>
          <p:cNvSpPr txBox="1"/>
          <p:nvPr>
            <p:ph idx="4294967295" type="body"/>
          </p:nvPr>
        </p:nvSpPr>
        <p:spPr>
          <a:xfrm>
            <a:off x="3476375" y="1543050"/>
            <a:ext cx="2190900" cy="1531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107999" marR="107999" rtl="0" algn="ctr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6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  <a:t>VENUS</a:t>
            </a:r>
            <a:br>
              <a:rPr b="1" lang="es" sz="16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>
                <a:solidFill>
                  <a:srgbClr val="666666"/>
                </a:solidFill>
              </a:rPr>
              <a:t>Venus has a beautiful name, but it’s terribly hot, even hotter than Mercury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11" name="Google Shape;2111;p51"/>
          <p:cNvSpPr txBox="1"/>
          <p:nvPr>
            <p:ph idx="4294967295" type="body"/>
          </p:nvPr>
        </p:nvSpPr>
        <p:spPr>
          <a:xfrm>
            <a:off x="5667350" y="1543050"/>
            <a:ext cx="2190900" cy="1531800"/>
          </a:xfrm>
          <a:prstGeom prst="rect">
            <a:avLst/>
          </a:prstGeom>
          <a:solidFill>
            <a:srgbClr val="FBF2F6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MARS</a:t>
            </a:r>
            <a:endParaRPr b="1">
              <a:solidFill>
                <a:srgbClr val="D5309A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107999" marR="107999" rtl="0" algn="ctr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666666"/>
                </a:solidFill>
              </a:rPr>
              <a:t>Despite being red, Mars is a cold place, not hot. The planet is full of iron oxide dust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12" name="Google Shape;2112;p51"/>
          <p:cNvSpPr txBox="1"/>
          <p:nvPr>
            <p:ph idx="4294967295" type="body"/>
          </p:nvPr>
        </p:nvSpPr>
        <p:spPr>
          <a:xfrm>
            <a:off x="1285401" y="3075170"/>
            <a:ext cx="2190900" cy="1531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107999" marR="107999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  <a:t>JUPITER</a:t>
            </a:r>
            <a:br>
              <a:rPr lang="es" sz="1400"/>
            </a:br>
            <a:r>
              <a:rPr lang="es">
                <a:solidFill>
                  <a:srgbClr val="666666"/>
                </a:solidFill>
              </a:rPr>
              <a:t>It’s the fourth-brightest object in the sky and the biggest planet in our Solar System</a:t>
            </a:r>
            <a:endParaRPr sz="1200"/>
          </a:p>
        </p:txBody>
      </p:sp>
      <p:sp>
        <p:nvSpPr>
          <p:cNvPr id="2113" name="Google Shape;2113;p51"/>
          <p:cNvSpPr txBox="1"/>
          <p:nvPr>
            <p:ph idx="4294967295" type="body"/>
          </p:nvPr>
        </p:nvSpPr>
        <p:spPr>
          <a:xfrm>
            <a:off x="3476375" y="3075170"/>
            <a:ext cx="2190900" cy="1531800"/>
          </a:xfrm>
          <a:prstGeom prst="rect">
            <a:avLst/>
          </a:prstGeom>
          <a:solidFill>
            <a:srgbClr val="FBF2F6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rPr>
              <a:t>SATURN</a:t>
            </a:r>
            <a:endParaRPr b="1" sz="1600">
              <a:solidFill>
                <a:srgbClr val="D5309A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107999" marR="107999" rtl="0" algn="ctr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666666"/>
                </a:solidFill>
              </a:rPr>
              <a:t>Yes, this is the ringed one. It’s a gas giant, composed mostly of hydrogen and helium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14" name="Google Shape;2114;p51"/>
          <p:cNvSpPr txBox="1"/>
          <p:nvPr>
            <p:ph idx="4294967295" type="body"/>
          </p:nvPr>
        </p:nvSpPr>
        <p:spPr>
          <a:xfrm>
            <a:off x="5667350" y="3075170"/>
            <a:ext cx="2190900" cy="1531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107999" marR="107999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  <a:t>NEPTUNE</a:t>
            </a:r>
            <a:br>
              <a:rPr b="1" lang="es" sz="1600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>
                <a:solidFill>
                  <a:srgbClr val="666666"/>
                </a:solidFill>
              </a:rPr>
              <a:t>It’s the farthest planet from the Sun and the fourth-largest in our Solar System</a:t>
            </a:r>
            <a:endParaRPr sz="14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18" name="Shape 2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" name="Google Shape;2119;p52"/>
          <p:cNvSpPr txBox="1"/>
          <p:nvPr>
            <p:ph type="title"/>
          </p:nvPr>
        </p:nvSpPr>
        <p:spPr>
          <a:xfrm>
            <a:off x="211650" y="664350"/>
            <a:ext cx="78549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b="0" lang="es" sz="2400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How about the </a:t>
            </a:r>
            <a:r>
              <a:rPr lang="es" sz="2400">
                <a:solidFill>
                  <a:srgbClr val="F145AB"/>
                </a:solidFill>
              </a:rPr>
              <a:t>percentages</a:t>
            </a:r>
            <a:r>
              <a:rPr b="0" lang="es" sz="2400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?</a:t>
            </a:r>
            <a:endParaRPr b="0" i="1" sz="2400" u="none" cap="none" strike="noStrike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grpSp>
        <p:nvGrpSpPr>
          <p:cNvPr id="2120" name="Google Shape;2120;p52"/>
          <p:cNvGrpSpPr/>
          <p:nvPr/>
        </p:nvGrpSpPr>
        <p:grpSpPr>
          <a:xfrm>
            <a:off x="1020633" y="1728573"/>
            <a:ext cx="3362627" cy="1164276"/>
            <a:chOff x="1020633" y="1728573"/>
            <a:chExt cx="3362627" cy="1164276"/>
          </a:xfrm>
        </p:grpSpPr>
        <p:grpSp>
          <p:nvGrpSpPr>
            <p:cNvPr id="2121" name="Google Shape;2121;p52"/>
            <p:cNvGrpSpPr/>
            <p:nvPr/>
          </p:nvGrpSpPr>
          <p:grpSpPr>
            <a:xfrm>
              <a:off x="1020633" y="1728573"/>
              <a:ext cx="3362627" cy="1164276"/>
              <a:chOff x="1020633" y="1728573"/>
              <a:chExt cx="3362627" cy="1164276"/>
            </a:xfrm>
          </p:grpSpPr>
          <p:sp>
            <p:nvSpPr>
              <p:cNvPr id="2122" name="Google Shape;2122;p52"/>
              <p:cNvSpPr/>
              <p:nvPr/>
            </p:nvSpPr>
            <p:spPr>
              <a:xfrm>
                <a:off x="1505345" y="1854980"/>
                <a:ext cx="2876806" cy="1037869"/>
              </a:xfrm>
              <a:custGeom>
                <a:rect b="b" l="l" r="r" t="t"/>
                <a:pathLst>
                  <a:path extrusionOk="0" h="15805" w="43806">
                    <a:moveTo>
                      <a:pt x="1" y="14747"/>
                    </a:moveTo>
                    <a:cubicBezTo>
                      <a:pt x="50" y="14749"/>
                      <a:pt x="99" y="14751"/>
                      <a:pt x="148" y="14752"/>
                    </a:cubicBezTo>
                    <a:lnTo>
                      <a:pt x="148" y="14752"/>
                    </a:lnTo>
                    <a:lnTo>
                      <a:pt x="1" y="14747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068" y="151"/>
                      <a:pt x="7383" y="3582"/>
                      <a:pt x="7383" y="7667"/>
                    </a:cubicBezTo>
                    <a:cubicBezTo>
                      <a:pt x="7383" y="11616"/>
                      <a:pt x="4249" y="14753"/>
                      <a:pt x="307" y="14753"/>
                    </a:cubicBezTo>
                    <a:cubicBezTo>
                      <a:pt x="254" y="14753"/>
                      <a:pt x="201" y="14753"/>
                      <a:pt x="148" y="14752"/>
                    </a:cubicBezTo>
                    <a:lnTo>
                      <a:pt x="148" y="14752"/>
                    </a:lnTo>
                    <a:lnTo>
                      <a:pt x="33813" y="15802"/>
                    </a:lnTo>
                    <a:cubicBezTo>
                      <a:pt x="33885" y="15804"/>
                      <a:pt x="33957" y="15805"/>
                      <a:pt x="34029" y="15805"/>
                    </a:cubicBezTo>
                    <a:cubicBezTo>
                      <a:pt x="35171" y="15805"/>
                      <a:pt x="36249" y="15556"/>
                      <a:pt x="37194" y="15115"/>
                    </a:cubicBezTo>
                    <a:lnTo>
                      <a:pt x="37244" y="15115"/>
                    </a:lnTo>
                    <a:cubicBezTo>
                      <a:pt x="37317" y="15118"/>
                      <a:pt x="37389" y="15119"/>
                      <a:pt x="37462" y="15119"/>
                    </a:cubicBezTo>
                    <a:cubicBezTo>
                      <a:pt x="40993" y="15119"/>
                      <a:pt x="43806" y="12331"/>
                      <a:pt x="43806" y="8788"/>
                    </a:cubicBezTo>
                    <a:cubicBezTo>
                      <a:pt x="43806" y="5173"/>
                      <a:pt x="40876" y="2109"/>
                      <a:pt x="37244" y="1992"/>
                    </a:cubicBezTo>
                    <a:lnTo>
                      <a:pt x="37194" y="1992"/>
                    </a:lnTo>
                    <a:cubicBezTo>
                      <a:pt x="36190" y="1423"/>
                      <a:pt x="35035" y="1088"/>
                      <a:pt x="33813" y="1055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23" name="Google Shape;2123;p52"/>
              <p:cNvGrpSpPr/>
              <p:nvPr/>
            </p:nvGrpSpPr>
            <p:grpSpPr>
              <a:xfrm>
                <a:off x="1505345" y="1854210"/>
                <a:ext cx="2877915" cy="962588"/>
                <a:chOff x="1505345" y="1854210"/>
                <a:chExt cx="2877915" cy="962588"/>
              </a:xfrm>
            </p:grpSpPr>
            <p:sp>
              <p:nvSpPr>
                <p:cNvPr id="2124" name="Google Shape;2124;p52"/>
                <p:cNvSpPr/>
                <p:nvPr/>
              </p:nvSpPr>
              <p:spPr>
                <a:xfrm>
                  <a:off x="1938441" y="1900027"/>
                  <a:ext cx="2443702" cy="430973"/>
                </a:xfrm>
                <a:custGeom>
                  <a:rect b="b" l="l" r="r" t="t"/>
                  <a:pathLst>
                    <a:path extrusionOk="0" h="6563" w="37211">
                      <a:moveTo>
                        <a:pt x="1" y="1"/>
                      </a:moveTo>
                      <a:cubicBezTo>
                        <a:pt x="3616" y="1"/>
                        <a:pt x="6546" y="2963"/>
                        <a:pt x="6546" y="6562"/>
                      </a:cubicBezTo>
                      <a:lnTo>
                        <a:pt x="37211" y="6562"/>
                      </a:lnTo>
                      <a:cubicBezTo>
                        <a:pt x="37211" y="2963"/>
                        <a:pt x="34281" y="1"/>
                        <a:pt x="30649" y="1"/>
                      </a:cubicBezTo>
                      <a:close/>
                    </a:path>
                  </a:pathLst>
                </a:custGeom>
                <a:solidFill>
                  <a:srgbClr val="785C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5" name="Google Shape;2125;p52"/>
                <p:cNvSpPr/>
                <p:nvPr/>
              </p:nvSpPr>
              <p:spPr>
                <a:xfrm>
                  <a:off x="1939558" y="2331977"/>
                  <a:ext cx="2443702" cy="429857"/>
                </a:xfrm>
                <a:custGeom>
                  <a:rect b="b" l="l" r="r" t="t"/>
                  <a:pathLst>
                    <a:path extrusionOk="0" h="6546" w="37211">
                      <a:moveTo>
                        <a:pt x="6562" y="1"/>
                      </a:moveTo>
                      <a:cubicBezTo>
                        <a:pt x="6562" y="3616"/>
                        <a:pt x="3599" y="6546"/>
                        <a:pt x="1" y="6546"/>
                      </a:cubicBezTo>
                      <a:lnTo>
                        <a:pt x="30666" y="6546"/>
                      </a:lnTo>
                      <a:cubicBezTo>
                        <a:pt x="34281" y="6546"/>
                        <a:pt x="37210" y="3600"/>
                        <a:pt x="37210" y="1"/>
                      </a:cubicBezTo>
                      <a:close/>
                    </a:path>
                  </a:pathLst>
                </a:custGeom>
                <a:solidFill>
                  <a:srgbClr val="564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6" name="Google Shape;2126;p52"/>
                <p:cNvSpPr/>
                <p:nvPr/>
              </p:nvSpPr>
              <p:spPr>
                <a:xfrm>
                  <a:off x="1505345" y="1854210"/>
                  <a:ext cx="2706495" cy="484757"/>
                </a:xfrm>
                <a:custGeom>
                  <a:rect b="b" l="l" r="r" t="t"/>
                  <a:pathLst>
                    <a:path extrusionOk="0" h="7382" w="41212">
                      <a:moveTo>
                        <a:pt x="1" y="0"/>
                      </a:moveTo>
                      <a:cubicBezTo>
                        <a:pt x="4068" y="0"/>
                        <a:pt x="7383" y="3298"/>
                        <a:pt x="7383" y="7382"/>
                      </a:cubicBezTo>
                      <a:lnTo>
                        <a:pt x="41211" y="7382"/>
                      </a:lnTo>
                      <a:cubicBezTo>
                        <a:pt x="41178" y="3298"/>
                        <a:pt x="37880" y="0"/>
                        <a:pt x="338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7" name="Google Shape;2127;p52"/>
                <p:cNvSpPr/>
                <p:nvPr/>
              </p:nvSpPr>
              <p:spPr>
                <a:xfrm>
                  <a:off x="1505345" y="2331977"/>
                  <a:ext cx="2706454" cy="484821"/>
                </a:xfrm>
                <a:custGeom>
                  <a:rect b="b" l="l" r="r" t="t"/>
                  <a:pathLst>
                    <a:path extrusionOk="0" h="7383" w="41212">
                      <a:moveTo>
                        <a:pt x="7383" y="1"/>
                      </a:moveTo>
                      <a:cubicBezTo>
                        <a:pt x="7383" y="4052"/>
                        <a:pt x="4085" y="7383"/>
                        <a:pt x="1" y="7383"/>
                      </a:cubicBezTo>
                      <a:lnTo>
                        <a:pt x="33813" y="7383"/>
                      </a:lnTo>
                      <a:cubicBezTo>
                        <a:pt x="37880" y="7383"/>
                        <a:pt x="41211" y="4085"/>
                        <a:pt x="41211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8" name="Google Shape;2128;p52"/>
              <p:cNvGrpSpPr/>
              <p:nvPr/>
            </p:nvGrpSpPr>
            <p:grpSpPr>
              <a:xfrm>
                <a:off x="1020633" y="1728573"/>
                <a:ext cx="1088309" cy="1087118"/>
                <a:chOff x="1020633" y="1728573"/>
                <a:chExt cx="1088309" cy="1087118"/>
              </a:xfrm>
            </p:grpSpPr>
            <p:sp>
              <p:nvSpPr>
                <p:cNvPr id="2129" name="Google Shape;2129;p52"/>
                <p:cNvSpPr/>
                <p:nvPr/>
              </p:nvSpPr>
              <p:spPr>
                <a:xfrm>
                  <a:off x="1020633" y="1845064"/>
                  <a:ext cx="969574" cy="970626"/>
                </a:xfrm>
                <a:custGeom>
                  <a:rect b="b" l="l" r="r" t="t"/>
                  <a:pathLst>
                    <a:path extrusionOk="0" h="14781" w="14764">
                      <a:moveTo>
                        <a:pt x="7382" y="1055"/>
                      </a:moveTo>
                      <a:cubicBezTo>
                        <a:pt x="10880" y="1055"/>
                        <a:pt x="13726" y="3901"/>
                        <a:pt x="13726" y="7399"/>
                      </a:cubicBezTo>
                      <a:cubicBezTo>
                        <a:pt x="13726" y="10881"/>
                        <a:pt x="10880" y="13726"/>
                        <a:pt x="7382" y="13726"/>
                      </a:cubicBezTo>
                      <a:cubicBezTo>
                        <a:pt x="3900" y="13726"/>
                        <a:pt x="1055" y="10881"/>
                        <a:pt x="1055" y="7399"/>
                      </a:cubicBezTo>
                      <a:cubicBezTo>
                        <a:pt x="1055" y="3901"/>
                        <a:pt x="3884" y="1055"/>
                        <a:pt x="7382" y="1055"/>
                      </a:cubicBezTo>
                      <a:close/>
                      <a:moveTo>
                        <a:pt x="7382" y="1"/>
                      </a:moveTo>
                      <a:cubicBezTo>
                        <a:pt x="3314" y="1"/>
                        <a:pt x="0" y="3332"/>
                        <a:pt x="0" y="7399"/>
                      </a:cubicBezTo>
                      <a:cubicBezTo>
                        <a:pt x="0" y="11467"/>
                        <a:pt x="3331" y="14781"/>
                        <a:pt x="7382" y="14781"/>
                      </a:cubicBezTo>
                      <a:cubicBezTo>
                        <a:pt x="11449" y="14781"/>
                        <a:pt x="14764" y="11467"/>
                        <a:pt x="14764" y="7399"/>
                      </a:cubicBezTo>
                      <a:cubicBezTo>
                        <a:pt x="14764" y="3315"/>
                        <a:pt x="11466" y="1"/>
                        <a:pt x="7382" y="1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0" name="Google Shape;2130;p52"/>
                <p:cNvSpPr/>
                <p:nvPr/>
              </p:nvSpPr>
              <p:spPr>
                <a:xfrm>
                  <a:off x="1183298" y="2030242"/>
                  <a:ext cx="646405" cy="601380"/>
                </a:xfrm>
                <a:custGeom>
                  <a:rect b="b" l="l" r="r" t="t"/>
                  <a:pathLst>
                    <a:path extrusionOk="0" h="9158" w="9843">
                      <a:moveTo>
                        <a:pt x="4919" y="1"/>
                      </a:moveTo>
                      <a:cubicBezTo>
                        <a:pt x="2702" y="1"/>
                        <a:pt x="764" y="1596"/>
                        <a:pt x="402" y="3843"/>
                      </a:cubicBezTo>
                      <a:cubicBezTo>
                        <a:pt x="1" y="6353"/>
                        <a:pt x="1691" y="8697"/>
                        <a:pt x="4202" y="9099"/>
                      </a:cubicBezTo>
                      <a:cubicBezTo>
                        <a:pt x="4449" y="9138"/>
                        <a:pt x="4694" y="9158"/>
                        <a:pt x="4937" y="9158"/>
                      </a:cubicBezTo>
                      <a:cubicBezTo>
                        <a:pt x="7141" y="9158"/>
                        <a:pt x="9079" y="7563"/>
                        <a:pt x="9441" y="5316"/>
                      </a:cubicBezTo>
                      <a:cubicBezTo>
                        <a:pt x="9843" y="2805"/>
                        <a:pt x="8152" y="461"/>
                        <a:pt x="5658" y="60"/>
                      </a:cubicBezTo>
                      <a:cubicBezTo>
                        <a:pt x="5410" y="20"/>
                        <a:pt x="5163" y="1"/>
                        <a:pt x="491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1" name="Google Shape;2131;p52"/>
                <p:cNvSpPr/>
                <p:nvPr/>
              </p:nvSpPr>
              <p:spPr>
                <a:xfrm>
                  <a:off x="1505345" y="1728573"/>
                  <a:ext cx="603596" cy="603484"/>
                </a:xfrm>
                <a:custGeom>
                  <a:rect b="b" l="l" r="r" t="t"/>
                  <a:pathLst>
                    <a:path extrusionOk="0" h="9190" w="9191">
                      <a:moveTo>
                        <a:pt x="1" y="0"/>
                      </a:moveTo>
                      <a:lnTo>
                        <a:pt x="1" y="4654"/>
                      </a:lnTo>
                      <a:cubicBezTo>
                        <a:pt x="2512" y="4654"/>
                        <a:pt x="4537" y="6679"/>
                        <a:pt x="4537" y="9190"/>
                      </a:cubicBezTo>
                      <a:lnTo>
                        <a:pt x="9190" y="9190"/>
                      </a:lnTo>
                      <a:cubicBezTo>
                        <a:pt x="9190" y="4118"/>
                        <a:pt x="507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785C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2" name="Google Shape;2132;p52"/>
                <p:cNvSpPr/>
                <p:nvPr/>
              </p:nvSpPr>
              <p:spPr>
                <a:xfrm>
                  <a:off x="1505345" y="1891227"/>
                  <a:ext cx="441969" cy="440824"/>
                </a:xfrm>
                <a:custGeom>
                  <a:rect b="b" l="l" r="r" t="t"/>
                  <a:pathLst>
                    <a:path extrusionOk="0" h="6713" w="6730">
                      <a:moveTo>
                        <a:pt x="1" y="1"/>
                      </a:moveTo>
                      <a:lnTo>
                        <a:pt x="1" y="2177"/>
                      </a:lnTo>
                      <a:cubicBezTo>
                        <a:pt x="21" y="2176"/>
                        <a:pt x="41" y="2176"/>
                        <a:pt x="61" y="2176"/>
                      </a:cubicBezTo>
                      <a:cubicBezTo>
                        <a:pt x="2544" y="2176"/>
                        <a:pt x="4554" y="4222"/>
                        <a:pt x="4554" y="6713"/>
                      </a:cubicBezTo>
                      <a:lnTo>
                        <a:pt x="6730" y="6713"/>
                      </a:lnTo>
                      <a:cubicBezTo>
                        <a:pt x="6730" y="3014"/>
                        <a:pt x="3717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5642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3" name="Google Shape;2133;p52"/>
                <p:cNvSpPr/>
                <p:nvPr/>
              </p:nvSpPr>
              <p:spPr>
                <a:xfrm>
                  <a:off x="1205298" y="2331977"/>
                  <a:ext cx="601354" cy="301281"/>
                </a:xfrm>
                <a:custGeom>
                  <a:rect b="b" l="l" r="r" t="t"/>
                  <a:pathLst>
                    <a:path extrusionOk="0" h="4588" w="9157">
                      <a:moveTo>
                        <a:pt x="0" y="1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34" name="Google Shape;2134;p52"/>
            <p:cNvSpPr txBox="1"/>
            <p:nvPr/>
          </p:nvSpPr>
          <p:spPr>
            <a:xfrm>
              <a:off x="1165434" y="2082564"/>
              <a:ext cx="6840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5642A3"/>
                  </a:solidFill>
                  <a:latin typeface="Open Sans"/>
                  <a:ea typeface="Open Sans"/>
                  <a:cs typeface="Open Sans"/>
                  <a:sym typeface="Open Sans"/>
                </a:rPr>
                <a:t>25%</a:t>
              </a:r>
              <a:endParaRPr b="1" i="1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35" name="Google Shape;2135;p52"/>
            <p:cNvSpPr txBox="1"/>
            <p:nvPr/>
          </p:nvSpPr>
          <p:spPr>
            <a:xfrm>
              <a:off x="2188959" y="1996875"/>
              <a:ext cx="1453500" cy="32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5642A3"/>
                  </a:solidFill>
                  <a:latin typeface="Open Sans"/>
                  <a:ea typeface="Open Sans"/>
                  <a:cs typeface="Open Sans"/>
                  <a:sym typeface="Open Sans"/>
                </a:rPr>
                <a:t>VENUS</a:t>
              </a:r>
              <a:endParaRPr b="1">
                <a:solidFill>
                  <a:srgbClr val="5642A3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36" name="Google Shape;2136;p52"/>
            <p:cNvSpPr txBox="1"/>
            <p:nvPr/>
          </p:nvSpPr>
          <p:spPr>
            <a:xfrm>
              <a:off x="2188933" y="2329074"/>
              <a:ext cx="17649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666666"/>
                  </a:solidFill>
                  <a:latin typeface="Open Sans Light"/>
                  <a:ea typeface="Open Sans Light"/>
                  <a:cs typeface="Open Sans Light"/>
                  <a:sym typeface="Open Sans Light"/>
                </a:rPr>
                <a:t>It’s terribly hot, even hotter than Mercury</a:t>
              </a:r>
              <a:endParaRPr sz="1200">
                <a:solidFill>
                  <a:srgbClr val="666666"/>
                </a:solidFill>
                <a:latin typeface="Open Sans Light"/>
                <a:ea typeface="Open Sans Light"/>
                <a:cs typeface="Open Sans Light"/>
                <a:sym typeface="Open Sans Light"/>
              </a:endParaRPr>
            </a:p>
          </p:txBody>
        </p:sp>
      </p:grpSp>
      <p:grpSp>
        <p:nvGrpSpPr>
          <p:cNvPr id="2137" name="Google Shape;2137;p52"/>
          <p:cNvGrpSpPr/>
          <p:nvPr/>
        </p:nvGrpSpPr>
        <p:grpSpPr>
          <a:xfrm>
            <a:off x="4796542" y="1721378"/>
            <a:ext cx="3286508" cy="1178692"/>
            <a:chOff x="4796542" y="1721378"/>
            <a:chExt cx="3286508" cy="1178692"/>
          </a:xfrm>
        </p:grpSpPr>
        <p:grpSp>
          <p:nvGrpSpPr>
            <p:cNvPr id="2138" name="Google Shape;2138;p52"/>
            <p:cNvGrpSpPr/>
            <p:nvPr/>
          </p:nvGrpSpPr>
          <p:grpSpPr>
            <a:xfrm>
              <a:off x="4796542" y="1721378"/>
              <a:ext cx="3286508" cy="1178692"/>
              <a:chOff x="4796542" y="1721378"/>
              <a:chExt cx="3286508" cy="1178692"/>
            </a:xfrm>
          </p:grpSpPr>
          <p:sp>
            <p:nvSpPr>
              <p:cNvPr id="2139" name="Google Shape;2139;p52"/>
              <p:cNvSpPr/>
              <p:nvPr/>
            </p:nvSpPr>
            <p:spPr>
              <a:xfrm>
                <a:off x="5270282" y="1844932"/>
                <a:ext cx="2811685" cy="1013608"/>
              </a:xfrm>
              <a:custGeom>
                <a:rect b="b" l="l" r="r" t="t"/>
                <a:pathLst>
                  <a:path extrusionOk="0" h="15792" w="43806">
                    <a:moveTo>
                      <a:pt x="1" y="14748"/>
                    </a:moveTo>
                    <a:lnTo>
                      <a:pt x="1" y="14748"/>
                    </a:lnTo>
                    <a:cubicBezTo>
                      <a:pt x="52" y="14750"/>
                      <a:pt x="104" y="14751"/>
                      <a:pt x="155" y="14752"/>
                    </a:cubicBezTo>
                    <a:lnTo>
                      <a:pt x="155" y="14752"/>
                    </a:lnTo>
                    <a:lnTo>
                      <a:pt x="1" y="14748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cubicBezTo>
                      <a:pt x="4068" y="135"/>
                      <a:pt x="7383" y="3566"/>
                      <a:pt x="7383" y="7650"/>
                    </a:cubicBezTo>
                    <a:cubicBezTo>
                      <a:pt x="7383" y="11616"/>
                      <a:pt x="4249" y="14754"/>
                      <a:pt x="307" y="14754"/>
                    </a:cubicBezTo>
                    <a:cubicBezTo>
                      <a:pt x="257" y="14754"/>
                      <a:pt x="206" y="14753"/>
                      <a:pt x="155" y="14752"/>
                    </a:cubicBezTo>
                    <a:lnTo>
                      <a:pt x="155" y="14752"/>
                    </a:lnTo>
                    <a:lnTo>
                      <a:pt x="33813" y="15785"/>
                    </a:lnTo>
                    <a:cubicBezTo>
                      <a:pt x="33916" y="15790"/>
                      <a:pt x="34018" y="15792"/>
                      <a:pt x="34120" y="15792"/>
                    </a:cubicBezTo>
                    <a:cubicBezTo>
                      <a:pt x="35228" y="15792"/>
                      <a:pt x="36274" y="15544"/>
                      <a:pt x="37194" y="15099"/>
                    </a:cubicBezTo>
                    <a:lnTo>
                      <a:pt x="37244" y="15099"/>
                    </a:lnTo>
                    <a:cubicBezTo>
                      <a:pt x="37327" y="15102"/>
                      <a:pt x="37409" y="15104"/>
                      <a:pt x="37491" y="15104"/>
                    </a:cubicBezTo>
                    <a:cubicBezTo>
                      <a:pt x="41008" y="15104"/>
                      <a:pt x="43806" y="12322"/>
                      <a:pt x="43806" y="8789"/>
                    </a:cubicBezTo>
                    <a:cubicBezTo>
                      <a:pt x="43806" y="5190"/>
                      <a:pt x="40876" y="2127"/>
                      <a:pt x="37244" y="1976"/>
                    </a:cubicBezTo>
                    <a:lnTo>
                      <a:pt x="37194" y="1976"/>
                    </a:lnTo>
                    <a:cubicBezTo>
                      <a:pt x="36190" y="1424"/>
                      <a:pt x="35035" y="1089"/>
                      <a:pt x="33813" y="103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3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40" name="Google Shape;2140;p52"/>
              <p:cNvGrpSpPr/>
              <p:nvPr/>
            </p:nvGrpSpPr>
            <p:grpSpPr>
              <a:xfrm>
                <a:off x="5270282" y="1844335"/>
                <a:ext cx="2812768" cy="940768"/>
                <a:chOff x="5270282" y="1844335"/>
                <a:chExt cx="2812768" cy="940768"/>
              </a:xfrm>
            </p:grpSpPr>
            <p:sp>
              <p:nvSpPr>
                <p:cNvPr id="2141" name="Google Shape;2141;p52"/>
                <p:cNvSpPr/>
                <p:nvPr/>
              </p:nvSpPr>
              <p:spPr>
                <a:xfrm>
                  <a:off x="5693574" y="1890053"/>
                  <a:ext cx="2388385" cy="420154"/>
                </a:xfrm>
                <a:custGeom>
                  <a:rect b="b" l="l" r="r" t="t"/>
                  <a:pathLst>
                    <a:path extrusionOk="0" h="6546" w="37211">
                      <a:moveTo>
                        <a:pt x="1" y="1"/>
                      </a:moveTo>
                      <a:cubicBezTo>
                        <a:pt x="3616" y="1"/>
                        <a:pt x="6546" y="2947"/>
                        <a:pt x="6546" y="6546"/>
                      </a:cubicBezTo>
                      <a:lnTo>
                        <a:pt x="37211" y="6546"/>
                      </a:lnTo>
                      <a:cubicBezTo>
                        <a:pt x="37211" y="2930"/>
                        <a:pt x="34281" y="1"/>
                        <a:pt x="30649" y="1"/>
                      </a:cubicBezTo>
                      <a:close/>
                    </a:path>
                  </a:pathLst>
                </a:custGeom>
                <a:solidFill>
                  <a:srgbClr val="FF49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2" name="Google Shape;2142;p52"/>
                <p:cNvSpPr/>
                <p:nvPr/>
              </p:nvSpPr>
              <p:spPr>
                <a:xfrm>
                  <a:off x="5694665" y="2310135"/>
                  <a:ext cx="2388385" cy="421246"/>
                </a:xfrm>
                <a:custGeom>
                  <a:rect b="b" l="l" r="r" t="t"/>
                  <a:pathLst>
                    <a:path extrusionOk="0" h="6563" w="37211">
                      <a:moveTo>
                        <a:pt x="6562" y="1"/>
                      </a:moveTo>
                      <a:cubicBezTo>
                        <a:pt x="6562" y="3616"/>
                        <a:pt x="3599" y="6562"/>
                        <a:pt x="1" y="6562"/>
                      </a:cubicBezTo>
                      <a:lnTo>
                        <a:pt x="30666" y="6562"/>
                      </a:lnTo>
                      <a:cubicBezTo>
                        <a:pt x="34281" y="6562"/>
                        <a:pt x="37210" y="3599"/>
                        <a:pt x="37210" y="1"/>
                      </a:cubicBezTo>
                      <a:close/>
                    </a:path>
                  </a:pathLst>
                </a:custGeom>
                <a:solidFill>
                  <a:srgbClr val="F145A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3" name="Google Shape;2143;p52"/>
                <p:cNvSpPr/>
                <p:nvPr/>
              </p:nvSpPr>
              <p:spPr>
                <a:xfrm>
                  <a:off x="5270282" y="1844335"/>
                  <a:ext cx="2645192" cy="474969"/>
                </a:xfrm>
                <a:custGeom>
                  <a:rect b="b" l="l" r="r" t="t"/>
                  <a:pathLst>
                    <a:path extrusionOk="0" h="7400" w="41212">
                      <a:moveTo>
                        <a:pt x="1" y="1"/>
                      </a:moveTo>
                      <a:cubicBezTo>
                        <a:pt x="4068" y="1"/>
                        <a:pt x="7383" y="3315"/>
                        <a:pt x="7383" y="7399"/>
                      </a:cubicBezTo>
                      <a:lnTo>
                        <a:pt x="41211" y="7399"/>
                      </a:lnTo>
                      <a:cubicBezTo>
                        <a:pt x="41178" y="3315"/>
                        <a:pt x="37880" y="1"/>
                        <a:pt x="3381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4" name="Google Shape;2144;p52"/>
                <p:cNvSpPr/>
                <p:nvPr/>
              </p:nvSpPr>
              <p:spPr>
                <a:xfrm>
                  <a:off x="5270282" y="2310135"/>
                  <a:ext cx="2645189" cy="474968"/>
                </a:xfrm>
                <a:custGeom>
                  <a:rect b="b" l="l" r="r" t="t"/>
                  <a:pathLst>
                    <a:path extrusionOk="0" h="7400" w="41212">
                      <a:moveTo>
                        <a:pt x="7383" y="1"/>
                      </a:moveTo>
                      <a:cubicBezTo>
                        <a:pt x="7383" y="4068"/>
                        <a:pt x="4085" y="7399"/>
                        <a:pt x="1" y="7399"/>
                      </a:cubicBezTo>
                      <a:lnTo>
                        <a:pt x="33813" y="7399"/>
                      </a:lnTo>
                      <a:cubicBezTo>
                        <a:pt x="37880" y="7399"/>
                        <a:pt x="41211" y="4085"/>
                        <a:pt x="41211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45" name="Google Shape;2145;p52"/>
              <p:cNvGrpSpPr/>
              <p:nvPr/>
            </p:nvGrpSpPr>
            <p:grpSpPr>
              <a:xfrm>
                <a:off x="4796542" y="1721378"/>
                <a:ext cx="1063664" cy="1178692"/>
                <a:chOff x="4796542" y="1721378"/>
                <a:chExt cx="1063664" cy="1178692"/>
              </a:xfrm>
            </p:grpSpPr>
            <p:sp>
              <p:nvSpPr>
                <p:cNvPr id="2146" name="Google Shape;2146;p52"/>
                <p:cNvSpPr/>
                <p:nvPr/>
              </p:nvSpPr>
              <p:spPr>
                <a:xfrm>
                  <a:off x="4796542" y="1836331"/>
                  <a:ext cx="947626" cy="948781"/>
                </a:xfrm>
                <a:custGeom>
                  <a:rect b="b" l="l" r="r" t="t"/>
                  <a:pathLst>
                    <a:path extrusionOk="0" h="14782" w="14764">
                      <a:moveTo>
                        <a:pt x="7382" y="1055"/>
                      </a:moveTo>
                      <a:cubicBezTo>
                        <a:pt x="10880" y="1055"/>
                        <a:pt x="13726" y="3901"/>
                        <a:pt x="13726" y="7383"/>
                      </a:cubicBezTo>
                      <a:cubicBezTo>
                        <a:pt x="13726" y="10881"/>
                        <a:pt x="10880" y="13727"/>
                        <a:pt x="7382" y="13727"/>
                      </a:cubicBezTo>
                      <a:cubicBezTo>
                        <a:pt x="3900" y="13727"/>
                        <a:pt x="1055" y="10881"/>
                        <a:pt x="1055" y="7383"/>
                      </a:cubicBezTo>
                      <a:cubicBezTo>
                        <a:pt x="1055" y="3901"/>
                        <a:pt x="3884" y="1055"/>
                        <a:pt x="7382" y="1055"/>
                      </a:cubicBezTo>
                      <a:close/>
                      <a:moveTo>
                        <a:pt x="7382" y="1"/>
                      </a:moveTo>
                      <a:cubicBezTo>
                        <a:pt x="3314" y="1"/>
                        <a:pt x="0" y="3332"/>
                        <a:pt x="0" y="7383"/>
                      </a:cubicBezTo>
                      <a:cubicBezTo>
                        <a:pt x="0" y="11467"/>
                        <a:pt x="3331" y="14781"/>
                        <a:pt x="7382" y="14781"/>
                      </a:cubicBezTo>
                      <a:cubicBezTo>
                        <a:pt x="11449" y="14781"/>
                        <a:pt x="14764" y="11467"/>
                        <a:pt x="14764" y="7383"/>
                      </a:cubicBezTo>
                      <a:cubicBezTo>
                        <a:pt x="14764" y="3315"/>
                        <a:pt x="11466" y="1"/>
                        <a:pt x="7382" y="1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7" name="Google Shape;2147;p52"/>
                <p:cNvSpPr/>
                <p:nvPr/>
              </p:nvSpPr>
              <p:spPr>
                <a:xfrm>
                  <a:off x="4954434" y="2016302"/>
                  <a:ext cx="632863" cy="588062"/>
                </a:xfrm>
                <a:custGeom>
                  <a:rect b="b" l="l" r="r" t="t"/>
                  <a:pathLst>
                    <a:path extrusionOk="0" h="9162" w="9860">
                      <a:moveTo>
                        <a:pt x="4924" y="0"/>
                      </a:moveTo>
                      <a:cubicBezTo>
                        <a:pt x="2716" y="0"/>
                        <a:pt x="764" y="1597"/>
                        <a:pt x="403" y="3859"/>
                      </a:cubicBezTo>
                      <a:cubicBezTo>
                        <a:pt x="1" y="6353"/>
                        <a:pt x="1691" y="8696"/>
                        <a:pt x="4202" y="9098"/>
                      </a:cubicBezTo>
                      <a:cubicBezTo>
                        <a:pt x="4456" y="9141"/>
                        <a:pt x="4708" y="9161"/>
                        <a:pt x="4957" y="9161"/>
                      </a:cubicBezTo>
                      <a:cubicBezTo>
                        <a:pt x="7156" y="9161"/>
                        <a:pt x="9097" y="7556"/>
                        <a:pt x="9458" y="5315"/>
                      </a:cubicBezTo>
                      <a:cubicBezTo>
                        <a:pt x="9860" y="2804"/>
                        <a:pt x="8152" y="461"/>
                        <a:pt x="5658" y="59"/>
                      </a:cubicBezTo>
                      <a:cubicBezTo>
                        <a:pt x="5412" y="19"/>
                        <a:pt x="5166" y="0"/>
                        <a:pt x="49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8" name="Google Shape;2148;p52"/>
                <p:cNvSpPr/>
                <p:nvPr/>
              </p:nvSpPr>
              <p:spPr>
                <a:xfrm>
                  <a:off x="5270282" y="1721378"/>
                  <a:ext cx="589924" cy="1178692"/>
                </a:xfrm>
                <a:custGeom>
                  <a:rect b="b" l="l" r="r" t="t"/>
                  <a:pathLst>
                    <a:path extrusionOk="0" h="18364" w="9191">
                      <a:moveTo>
                        <a:pt x="1" y="1"/>
                      </a:moveTo>
                      <a:lnTo>
                        <a:pt x="1" y="4638"/>
                      </a:lnTo>
                      <a:cubicBezTo>
                        <a:pt x="2512" y="4638"/>
                        <a:pt x="4554" y="6663"/>
                        <a:pt x="4554" y="9174"/>
                      </a:cubicBezTo>
                      <a:cubicBezTo>
                        <a:pt x="4554" y="11684"/>
                        <a:pt x="2512" y="13710"/>
                        <a:pt x="1" y="13710"/>
                      </a:cubicBezTo>
                      <a:lnTo>
                        <a:pt x="1" y="18363"/>
                      </a:lnTo>
                      <a:cubicBezTo>
                        <a:pt x="5073" y="18363"/>
                        <a:pt x="9190" y="14245"/>
                        <a:pt x="9190" y="9174"/>
                      </a:cubicBezTo>
                      <a:cubicBezTo>
                        <a:pt x="9190" y="4119"/>
                        <a:pt x="5073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F49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9" name="Google Shape;2149;p52"/>
                <p:cNvSpPr/>
                <p:nvPr/>
              </p:nvSpPr>
              <p:spPr>
                <a:xfrm>
                  <a:off x="5270282" y="1879334"/>
                  <a:ext cx="431965" cy="862774"/>
                </a:xfrm>
                <a:custGeom>
                  <a:rect b="b" l="l" r="r" t="t"/>
                  <a:pathLst>
                    <a:path extrusionOk="0" h="13442" w="6730">
                      <a:moveTo>
                        <a:pt x="1" y="1"/>
                      </a:moveTo>
                      <a:lnTo>
                        <a:pt x="1" y="2177"/>
                      </a:lnTo>
                      <a:cubicBezTo>
                        <a:pt x="2512" y="2177"/>
                        <a:pt x="4554" y="4202"/>
                        <a:pt x="4554" y="6713"/>
                      </a:cubicBezTo>
                      <a:cubicBezTo>
                        <a:pt x="4554" y="9223"/>
                        <a:pt x="2512" y="11266"/>
                        <a:pt x="1" y="11266"/>
                      </a:cubicBezTo>
                      <a:lnTo>
                        <a:pt x="1" y="13442"/>
                      </a:lnTo>
                      <a:cubicBezTo>
                        <a:pt x="3717" y="13442"/>
                        <a:pt x="6730" y="10429"/>
                        <a:pt x="6730" y="6713"/>
                      </a:cubicBezTo>
                      <a:cubicBezTo>
                        <a:pt x="6730" y="3013"/>
                        <a:pt x="3717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145A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0" name="Google Shape;2150;p52"/>
                <p:cNvSpPr/>
                <p:nvPr/>
              </p:nvSpPr>
              <p:spPr>
                <a:xfrm>
                  <a:off x="4984536" y="2310135"/>
                  <a:ext cx="571631" cy="294480"/>
                </a:xfrm>
                <a:custGeom>
                  <a:rect b="b" l="l" r="r" t="t"/>
                  <a:pathLst>
                    <a:path extrusionOk="0" h="4588" w="8906">
                      <a:moveTo>
                        <a:pt x="0" y="1"/>
                      </a:moveTo>
                      <a:cubicBezTo>
                        <a:pt x="0" y="2545"/>
                        <a:pt x="2009" y="4587"/>
                        <a:pt x="4453" y="4587"/>
                      </a:cubicBezTo>
                      <a:cubicBezTo>
                        <a:pt x="6930" y="4587"/>
                        <a:pt x="8905" y="2545"/>
                        <a:pt x="8905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51" name="Google Shape;2151;p52"/>
            <p:cNvSpPr txBox="1"/>
            <p:nvPr/>
          </p:nvSpPr>
          <p:spPr>
            <a:xfrm>
              <a:off x="5946974" y="1996874"/>
              <a:ext cx="1333800" cy="32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F145AB"/>
                  </a:solidFill>
                  <a:latin typeface="Open Sans"/>
                  <a:ea typeface="Open Sans"/>
                  <a:cs typeface="Open Sans"/>
                  <a:sym typeface="Open Sans"/>
                </a:rPr>
                <a:t>JUPITER</a:t>
              </a:r>
              <a:endParaRPr b="1">
                <a:solidFill>
                  <a:srgbClr val="F145AB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52" name="Google Shape;2152;p52"/>
            <p:cNvSpPr txBox="1"/>
            <p:nvPr/>
          </p:nvSpPr>
          <p:spPr>
            <a:xfrm>
              <a:off x="5879115" y="2329074"/>
              <a:ext cx="1764900" cy="423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180000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666666"/>
                  </a:solidFill>
                  <a:latin typeface="Open Sans Light"/>
                  <a:ea typeface="Open Sans Light"/>
                  <a:cs typeface="Open Sans Light"/>
                  <a:sym typeface="Open Sans Light"/>
                </a:rPr>
                <a:t>It’s the biggest planet in our Solar System</a:t>
              </a:r>
              <a:endParaRPr sz="1200">
                <a:solidFill>
                  <a:srgbClr val="666666"/>
                </a:solidFill>
                <a:latin typeface="Open Sans Light"/>
                <a:ea typeface="Open Sans Light"/>
                <a:cs typeface="Open Sans Light"/>
                <a:sym typeface="Open Sans Light"/>
              </a:endParaRPr>
            </a:p>
          </p:txBody>
        </p:sp>
        <p:sp>
          <p:nvSpPr>
            <p:cNvPr id="2153" name="Google Shape;2153;p52"/>
            <p:cNvSpPr txBox="1"/>
            <p:nvPr/>
          </p:nvSpPr>
          <p:spPr>
            <a:xfrm>
              <a:off x="4935358" y="2082564"/>
              <a:ext cx="6840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F145AB"/>
                  </a:solidFill>
                  <a:latin typeface="Open Sans"/>
                  <a:ea typeface="Open Sans"/>
                  <a:cs typeface="Open Sans"/>
                  <a:sym typeface="Open Sans"/>
                </a:rPr>
                <a:t>50%</a:t>
              </a:r>
              <a:endParaRPr b="1">
                <a:solidFill>
                  <a:srgbClr val="F145AB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</p:grpSp>
      <p:grpSp>
        <p:nvGrpSpPr>
          <p:cNvPr id="2154" name="Google Shape;2154;p52"/>
          <p:cNvGrpSpPr/>
          <p:nvPr/>
        </p:nvGrpSpPr>
        <p:grpSpPr>
          <a:xfrm>
            <a:off x="1017569" y="3248881"/>
            <a:ext cx="3368655" cy="1168277"/>
            <a:chOff x="1017569" y="3248881"/>
            <a:chExt cx="3368655" cy="1168277"/>
          </a:xfrm>
        </p:grpSpPr>
        <p:grpSp>
          <p:nvGrpSpPr>
            <p:cNvPr id="2155" name="Google Shape;2155;p52"/>
            <p:cNvGrpSpPr/>
            <p:nvPr/>
          </p:nvGrpSpPr>
          <p:grpSpPr>
            <a:xfrm>
              <a:off x="1017569" y="3248881"/>
              <a:ext cx="3368655" cy="1168277"/>
              <a:chOff x="1017569" y="3248881"/>
              <a:chExt cx="3368655" cy="1168277"/>
            </a:xfrm>
          </p:grpSpPr>
          <p:sp>
            <p:nvSpPr>
              <p:cNvPr id="2156" name="Google Shape;2156;p52"/>
              <p:cNvSpPr/>
              <p:nvPr/>
            </p:nvSpPr>
            <p:spPr>
              <a:xfrm>
                <a:off x="1600585" y="3361645"/>
                <a:ext cx="2784566" cy="1004849"/>
              </a:xfrm>
              <a:custGeom>
                <a:rect b="b" l="l" r="r" t="t"/>
                <a:pathLst>
                  <a:path extrusionOk="0" h="15808" w="43806">
                    <a:moveTo>
                      <a:pt x="1" y="14764"/>
                    </a:moveTo>
                    <a:lnTo>
                      <a:pt x="1" y="14764"/>
                    </a:lnTo>
                    <a:cubicBezTo>
                      <a:pt x="52" y="14766"/>
                      <a:pt x="103" y="14767"/>
                      <a:pt x="154" y="14768"/>
                    </a:cubicBezTo>
                    <a:lnTo>
                      <a:pt x="154" y="14768"/>
                    </a:lnTo>
                    <a:lnTo>
                      <a:pt x="1" y="14764"/>
                    </a:lnTo>
                    <a:close/>
                    <a:moveTo>
                      <a:pt x="1" y="0"/>
                    </a:moveTo>
                    <a:cubicBezTo>
                      <a:pt x="4068" y="151"/>
                      <a:pt x="7383" y="3582"/>
                      <a:pt x="7383" y="7667"/>
                    </a:cubicBezTo>
                    <a:cubicBezTo>
                      <a:pt x="7383" y="11616"/>
                      <a:pt x="4248" y="14770"/>
                      <a:pt x="306" y="14770"/>
                    </a:cubicBezTo>
                    <a:cubicBezTo>
                      <a:pt x="255" y="14770"/>
                      <a:pt x="205" y="14770"/>
                      <a:pt x="154" y="14768"/>
                    </a:cubicBezTo>
                    <a:lnTo>
                      <a:pt x="154" y="14768"/>
                    </a:lnTo>
                    <a:lnTo>
                      <a:pt x="33813" y="15802"/>
                    </a:lnTo>
                    <a:cubicBezTo>
                      <a:pt x="33916" y="15806"/>
                      <a:pt x="34018" y="15808"/>
                      <a:pt x="34120" y="15808"/>
                    </a:cubicBezTo>
                    <a:cubicBezTo>
                      <a:pt x="35228" y="15808"/>
                      <a:pt x="36274" y="15560"/>
                      <a:pt x="37194" y="15115"/>
                    </a:cubicBezTo>
                    <a:lnTo>
                      <a:pt x="37244" y="15115"/>
                    </a:lnTo>
                    <a:cubicBezTo>
                      <a:pt x="37317" y="15118"/>
                      <a:pt x="37390" y="15119"/>
                      <a:pt x="37463" y="15119"/>
                    </a:cubicBezTo>
                    <a:cubicBezTo>
                      <a:pt x="40993" y="15119"/>
                      <a:pt x="43806" y="12347"/>
                      <a:pt x="43806" y="8788"/>
                    </a:cubicBezTo>
                    <a:cubicBezTo>
                      <a:pt x="43806" y="5173"/>
                      <a:pt x="40876" y="2126"/>
                      <a:pt x="37244" y="1992"/>
                    </a:cubicBezTo>
                    <a:lnTo>
                      <a:pt x="37194" y="1992"/>
                    </a:lnTo>
                    <a:cubicBezTo>
                      <a:pt x="36190" y="1423"/>
                      <a:pt x="35035" y="1088"/>
                      <a:pt x="33813" y="1055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57" name="Google Shape;2157;p52"/>
              <p:cNvGrpSpPr/>
              <p:nvPr/>
            </p:nvGrpSpPr>
            <p:grpSpPr>
              <a:xfrm>
                <a:off x="1600585" y="3370656"/>
                <a:ext cx="2785639" cy="931628"/>
                <a:chOff x="1600585" y="3370656"/>
                <a:chExt cx="2785639" cy="931628"/>
              </a:xfrm>
            </p:grpSpPr>
            <p:sp>
              <p:nvSpPr>
                <p:cNvPr id="2158" name="Google Shape;2158;p52"/>
                <p:cNvSpPr/>
                <p:nvPr/>
              </p:nvSpPr>
              <p:spPr>
                <a:xfrm>
                  <a:off x="2019794" y="3416946"/>
                  <a:ext cx="2365350" cy="416102"/>
                </a:xfrm>
                <a:custGeom>
                  <a:rect b="b" l="l" r="r" t="t"/>
                  <a:pathLst>
                    <a:path extrusionOk="0" h="6546" w="37211">
                      <a:moveTo>
                        <a:pt x="1" y="1"/>
                      </a:moveTo>
                      <a:cubicBezTo>
                        <a:pt x="3616" y="1"/>
                        <a:pt x="6546" y="2947"/>
                        <a:pt x="6546" y="6546"/>
                      </a:cubicBezTo>
                      <a:lnTo>
                        <a:pt x="37211" y="6546"/>
                      </a:lnTo>
                      <a:cubicBezTo>
                        <a:pt x="37211" y="2930"/>
                        <a:pt x="34281" y="1"/>
                        <a:pt x="30649" y="1"/>
                      </a:cubicBezTo>
                      <a:close/>
                    </a:path>
                  </a:pathLst>
                </a:custGeom>
                <a:solidFill>
                  <a:srgbClr val="EB34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9" name="Google Shape;2159;p52"/>
                <p:cNvSpPr/>
                <p:nvPr/>
              </p:nvSpPr>
              <p:spPr>
                <a:xfrm>
                  <a:off x="2020875" y="3832977"/>
                  <a:ext cx="2365350" cy="416102"/>
                </a:xfrm>
                <a:custGeom>
                  <a:rect b="b" l="l" r="r" t="t"/>
                  <a:pathLst>
                    <a:path extrusionOk="0" h="6546" w="37211">
                      <a:moveTo>
                        <a:pt x="6562" y="1"/>
                      </a:moveTo>
                      <a:cubicBezTo>
                        <a:pt x="6562" y="3616"/>
                        <a:pt x="3599" y="6545"/>
                        <a:pt x="1" y="6545"/>
                      </a:cubicBezTo>
                      <a:lnTo>
                        <a:pt x="30666" y="6545"/>
                      </a:lnTo>
                      <a:cubicBezTo>
                        <a:pt x="34281" y="6545"/>
                        <a:pt x="37210" y="3599"/>
                        <a:pt x="37210" y="1"/>
                      </a:cubicBezTo>
                      <a:close/>
                    </a:path>
                  </a:pathLst>
                </a:custGeom>
                <a:solidFill>
                  <a:srgbClr val="D5309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0" name="Google Shape;2160;p52"/>
                <p:cNvSpPr/>
                <p:nvPr/>
              </p:nvSpPr>
              <p:spPr>
                <a:xfrm>
                  <a:off x="1600585" y="3370656"/>
                  <a:ext cx="2619641" cy="469300"/>
                </a:xfrm>
                <a:custGeom>
                  <a:rect b="b" l="l" r="r" t="t"/>
                  <a:pathLst>
                    <a:path extrusionOk="0" h="7383" w="41212">
                      <a:moveTo>
                        <a:pt x="1" y="1"/>
                      </a:moveTo>
                      <a:cubicBezTo>
                        <a:pt x="4068" y="1"/>
                        <a:pt x="7383" y="3298"/>
                        <a:pt x="7383" y="7383"/>
                      </a:cubicBezTo>
                      <a:lnTo>
                        <a:pt x="41211" y="7383"/>
                      </a:lnTo>
                      <a:cubicBezTo>
                        <a:pt x="41178" y="3298"/>
                        <a:pt x="37880" y="1"/>
                        <a:pt x="3381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1" name="Google Shape;2161;p52"/>
                <p:cNvSpPr/>
                <p:nvPr/>
              </p:nvSpPr>
              <p:spPr>
                <a:xfrm>
                  <a:off x="1600585" y="3832977"/>
                  <a:ext cx="2619677" cy="469307"/>
                </a:xfrm>
                <a:custGeom>
                  <a:rect b="b" l="l" r="r" t="t"/>
                  <a:pathLst>
                    <a:path extrusionOk="0" h="7383" w="41212">
                      <a:moveTo>
                        <a:pt x="7383" y="1"/>
                      </a:moveTo>
                      <a:cubicBezTo>
                        <a:pt x="7383" y="4051"/>
                        <a:pt x="4085" y="7382"/>
                        <a:pt x="1" y="7382"/>
                      </a:cubicBezTo>
                      <a:lnTo>
                        <a:pt x="33813" y="7382"/>
                      </a:lnTo>
                      <a:cubicBezTo>
                        <a:pt x="37880" y="7382"/>
                        <a:pt x="41211" y="4085"/>
                        <a:pt x="41211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62" name="Google Shape;2162;p52"/>
              <p:cNvGrpSpPr/>
              <p:nvPr/>
            </p:nvGrpSpPr>
            <p:grpSpPr>
              <a:xfrm>
                <a:off x="1017569" y="3248881"/>
                <a:ext cx="1167260" cy="1168277"/>
                <a:chOff x="1017569" y="3248881"/>
                <a:chExt cx="1167260" cy="1168277"/>
              </a:xfrm>
            </p:grpSpPr>
            <p:sp>
              <p:nvSpPr>
                <p:cNvPr id="2163" name="Google Shape;2163;p52"/>
                <p:cNvSpPr/>
                <p:nvPr/>
              </p:nvSpPr>
              <p:spPr>
                <a:xfrm>
                  <a:off x="1131414" y="3361645"/>
                  <a:ext cx="938486" cy="939567"/>
                </a:xfrm>
                <a:custGeom>
                  <a:rect b="b" l="l" r="r" t="t"/>
                  <a:pathLst>
                    <a:path extrusionOk="0" h="14781" w="14764">
                      <a:moveTo>
                        <a:pt x="7382" y="1072"/>
                      </a:moveTo>
                      <a:cubicBezTo>
                        <a:pt x="10880" y="1072"/>
                        <a:pt x="13726" y="3917"/>
                        <a:pt x="13726" y="7416"/>
                      </a:cubicBezTo>
                      <a:cubicBezTo>
                        <a:pt x="13726" y="10897"/>
                        <a:pt x="10880" y="13759"/>
                        <a:pt x="7382" y="13759"/>
                      </a:cubicBezTo>
                      <a:cubicBezTo>
                        <a:pt x="3900" y="13759"/>
                        <a:pt x="1055" y="10914"/>
                        <a:pt x="1055" y="7416"/>
                      </a:cubicBezTo>
                      <a:cubicBezTo>
                        <a:pt x="1055" y="3917"/>
                        <a:pt x="3884" y="1072"/>
                        <a:pt x="7382" y="1072"/>
                      </a:cubicBezTo>
                      <a:close/>
                      <a:moveTo>
                        <a:pt x="7382" y="0"/>
                      </a:moveTo>
                      <a:cubicBezTo>
                        <a:pt x="3314" y="0"/>
                        <a:pt x="0" y="3315"/>
                        <a:pt x="0" y="7399"/>
                      </a:cubicBezTo>
                      <a:cubicBezTo>
                        <a:pt x="0" y="11466"/>
                        <a:pt x="3331" y="14780"/>
                        <a:pt x="7382" y="14780"/>
                      </a:cubicBezTo>
                      <a:cubicBezTo>
                        <a:pt x="11449" y="14780"/>
                        <a:pt x="14764" y="11466"/>
                        <a:pt x="14764" y="7399"/>
                      </a:cubicBezTo>
                      <a:cubicBezTo>
                        <a:pt x="14764" y="3315"/>
                        <a:pt x="11466" y="0"/>
                        <a:pt x="7382" y="0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4" name="Google Shape;2164;p52"/>
                <p:cNvSpPr/>
                <p:nvPr/>
              </p:nvSpPr>
              <p:spPr>
                <a:xfrm>
                  <a:off x="1017569" y="3248881"/>
                  <a:ext cx="1167260" cy="1168277"/>
                </a:xfrm>
                <a:custGeom>
                  <a:rect b="b" l="l" r="r" t="t"/>
                  <a:pathLst>
                    <a:path extrusionOk="0" h="18379" w="18363">
                      <a:moveTo>
                        <a:pt x="9173" y="0"/>
                      </a:moveTo>
                      <a:lnTo>
                        <a:pt x="9173" y="4653"/>
                      </a:lnTo>
                      <a:cubicBezTo>
                        <a:pt x="11684" y="4653"/>
                        <a:pt x="13726" y="6679"/>
                        <a:pt x="13726" y="9190"/>
                      </a:cubicBezTo>
                      <a:cubicBezTo>
                        <a:pt x="13726" y="11700"/>
                        <a:pt x="11684" y="13726"/>
                        <a:pt x="9173" y="13726"/>
                      </a:cubicBezTo>
                      <a:cubicBezTo>
                        <a:pt x="6662" y="13726"/>
                        <a:pt x="4637" y="11700"/>
                        <a:pt x="4637" y="9190"/>
                      </a:cubicBezTo>
                      <a:lnTo>
                        <a:pt x="0" y="9190"/>
                      </a:lnTo>
                      <a:cubicBezTo>
                        <a:pt x="0" y="14245"/>
                        <a:pt x="4118" y="18379"/>
                        <a:pt x="9173" y="18379"/>
                      </a:cubicBezTo>
                      <a:cubicBezTo>
                        <a:pt x="14245" y="18379"/>
                        <a:pt x="18362" y="14245"/>
                        <a:pt x="18362" y="9190"/>
                      </a:cubicBezTo>
                      <a:cubicBezTo>
                        <a:pt x="18362" y="4118"/>
                        <a:pt x="14245" y="0"/>
                        <a:pt x="9173" y="0"/>
                      </a:cubicBezTo>
                      <a:close/>
                    </a:path>
                  </a:pathLst>
                </a:custGeom>
                <a:solidFill>
                  <a:srgbClr val="EB34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5" name="Google Shape;2165;p52"/>
                <p:cNvSpPr/>
                <p:nvPr/>
              </p:nvSpPr>
              <p:spPr>
                <a:xfrm>
                  <a:off x="1270748" y="3542169"/>
                  <a:ext cx="660831" cy="582772"/>
                </a:xfrm>
                <a:custGeom>
                  <a:rect b="b" l="l" r="r" t="t"/>
                  <a:pathLst>
                    <a:path extrusionOk="0" h="9168" w="10396">
                      <a:moveTo>
                        <a:pt x="5196" y="1"/>
                      </a:moveTo>
                      <a:cubicBezTo>
                        <a:pt x="4619" y="1"/>
                        <a:pt x="4033" y="110"/>
                        <a:pt x="3466" y="341"/>
                      </a:cubicBezTo>
                      <a:cubicBezTo>
                        <a:pt x="1122" y="1295"/>
                        <a:pt x="1" y="3973"/>
                        <a:pt x="955" y="6316"/>
                      </a:cubicBezTo>
                      <a:cubicBezTo>
                        <a:pt x="1678" y="8093"/>
                        <a:pt x="3393" y="9167"/>
                        <a:pt x="5201" y="9167"/>
                      </a:cubicBezTo>
                      <a:cubicBezTo>
                        <a:pt x="5778" y="9167"/>
                        <a:pt x="6364" y="9058"/>
                        <a:pt x="6931" y="8827"/>
                      </a:cubicBezTo>
                      <a:cubicBezTo>
                        <a:pt x="9274" y="7873"/>
                        <a:pt x="10396" y="5195"/>
                        <a:pt x="9442" y="2851"/>
                      </a:cubicBezTo>
                      <a:cubicBezTo>
                        <a:pt x="8718" y="1075"/>
                        <a:pt x="7004" y="1"/>
                        <a:pt x="519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6" name="Google Shape;2166;p52"/>
                <p:cNvSpPr/>
                <p:nvPr/>
              </p:nvSpPr>
              <p:spPr>
                <a:xfrm>
                  <a:off x="1173939" y="3406331"/>
                  <a:ext cx="854452" cy="853372"/>
                </a:xfrm>
                <a:custGeom>
                  <a:rect b="b" l="l" r="r" t="t"/>
                  <a:pathLst>
                    <a:path extrusionOk="0" h="13425" w="13442">
                      <a:moveTo>
                        <a:pt x="6713" y="0"/>
                      </a:moveTo>
                      <a:lnTo>
                        <a:pt x="6713" y="2176"/>
                      </a:lnTo>
                      <a:cubicBezTo>
                        <a:pt x="9224" y="2176"/>
                        <a:pt x="11266" y="4202"/>
                        <a:pt x="11266" y="6713"/>
                      </a:cubicBezTo>
                      <a:cubicBezTo>
                        <a:pt x="11266" y="9223"/>
                        <a:pt x="9224" y="11249"/>
                        <a:pt x="6713" y="11249"/>
                      </a:cubicBezTo>
                      <a:cubicBezTo>
                        <a:pt x="4202" y="11249"/>
                        <a:pt x="2177" y="9223"/>
                        <a:pt x="2177" y="6713"/>
                      </a:cubicBezTo>
                      <a:lnTo>
                        <a:pt x="1" y="6713"/>
                      </a:lnTo>
                      <a:cubicBezTo>
                        <a:pt x="1" y="10412"/>
                        <a:pt x="3014" y="13425"/>
                        <a:pt x="6713" y="13425"/>
                      </a:cubicBezTo>
                      <a:cubicBezTo>
                        <a:pt x="10429" y="13425"/>
                        <a:pt x="13442" y="10412"/>
                        <a:pt x="13442" y="6713"/>
                      </a:cubicBezTo>
                      <a:cubicBezTo>
                        <a:pt x="13442" y="3013"/>
                        <a:pt x="10429" y="0"/>
                        <a:pt x="6713" y="0"/>
                      </a:cubicBezTo>
                      <a:close/>
                    </a:path>
                  </a:pathLst>
                </a:custGeom>
                <a:solidFill>
                  <a:srgbClr val="D5309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7" name="Google Shape;2167;p52"/>
                <p:cNvSpPr/>
                <p:nvPr/>
              </p:nvSpPr>
              <p:spPr>
                <a:xfrm>
                  <a:off x="1310158" y="3832977"/>
                  <a:ext cx="582073" cy="291577"/>
                </a:xfrm>
                <a:custGeom>
                  <a:rect b="b" l="l" r="r" t="t"/>
                  <a:pathLst>
                    <a:path extrusionOk="0" h="4587" w="9157">
                      <a:moveTo>
                        <a:pt x="0" y="1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68" name="Google Shape;2168;p52"/>
            <p:cNvSpPr txBox="1"/>
            <p:nvPr/>
          </p:nvSpPr>
          <p:spPr>
            <a:xfrm>
              <a:off x="1253427" y="3605664"/>
              <a:ext cx="6840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D5309A"/>
                  </a:solidFill>
                  <a:latin typeface="Open Sans"/>
                  <a:ea typeface="Open Sans"/>
                  <a:cs typeface="Open Sans"/>
                  <a:sym typeface="Open Sans"/>
                </a:rPr>
                <a:t>75%</a:t>
              </a:r>
              <a:endParaRPr b="1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69" name="Google Shape;2169;p52"/>
            <p:cNvSpPr txBox="1"/>
            <p:nvPr/>
          </p:nvSpPr>
          <p:spPr>
            <a:xfrm>
              <a:off x="2229208" y="3505091"/>
              <a:ext cx="763800" cy="320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b="1" lang="es">
                  <a:solidFill>
                    <a:srgbClr val="D5309A"/>
                  </a:solidFill>
                  <a:latin typeface="Open Sans"/>
                  <a:ea typeface="Open Sans"/>
                  <a:cs typeface="Open Sans"/>
                  <a:sym typeface="Open Sans"/>
                </a:rPr>
                <a:t>MARS</a:t>
              </a:r>
              <a:endParaRPr b="1">
                <a:solidFill>
                  <a:srgbClr val="D5309A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70" name="Google Shape;2170;p52"/>
            <p:cNvSpPr txBox="1"/>
            <p:nvPr/>
          </p:nvSpPr>
          <p:spPr>
            <a:xfrm>
              <a:off x="2229200" y="3854825"/>
              <a:ext cx="18579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666666"/>
                  </a:solidFill>
                  <a:latin typeface="Open Sans Light"/>
                  <a:ea typeface="Open Sans Light"/>
                  <a:cs typeface="Open Sans Light"/>
                  <a:sym typeface="Open Sans Light"/>
                </a:rPr>
                <a:t>Despite being red, Mars is a cold place, not hot</a:t>
              </a:r>
              <a:endParaRPr sz="1200">
                <a:solidFill>
                  <a:srgbClr val="666666"/>
                </a:solidFill>
                <a:latin typeface="Open Sans Light"/>
                <a:ea typeface="Open Sans Light"/>
                <a:cs typeface="Open Sans Light"/>
                <a:sym typeface="Open Sans Light"/>
              </a:endParaRPr>
            </a:p>
          </p:txBody>
        </p:sp>
      </p:grpSp>
      <p:grpSp>
        <p:nvGrpSpPr>
          <p:cNvPr id="2171" name="Google Shape;2171;p52"/>
          <p:cNvGrpSpPr/>
          <p:nvPr/>
        </p:nvGrpSpPr>
        <p:grpSpPr>
          <a:xfrm>
            <a:off x="4753392" y="3247814"/>
            <a:ext cx="3373045" cy="1169783"/>
            <a:chOff x="4753392" y="3247814"/>
            <a:chExt cx="3373045" cy="1169783"/>
          </a:xfrm>
        </p:grpSpPr>
        <p:grpSp>
          <p:nvGrpSpPr>
            <p:cNvPr id="2172" name="Google Shape;2172;p52"/>
            <p:cNvGrpSpPr/>
            <p:nvPr/>
          </p:nvGrpSpPr>
          <p:grpSpPr>
            <a:xfrm>
              <a:off x="4753392" y="3247814"/>
              <a:ext cx="3373045" cy="1169783"/>
              <a:chOff x="4753392" y="3247814"/>
              <a:chExt cx="3373045" cy="1169783"/>
            </a:xfrm>
          </p:grpSpPr>
          <p:sp>
            <p:nvSpPr>
              <p:cNvPr id="2173" name="Google Shape;2173;p52"/>
              <p:cNvSpPr/>
              <p:nvPr/>
            </p:nvSpPr>
            <p:spPr>
              <a:xfrm>
                <a:off x="5337168" y="3379938"/>
                <a:ext cx="2788195" cy="1005899"/>
              </a:xfrm>
              <a:custGeom>
                <a:rect b="b" l="l" r="r" t="t"/>
                <a:pathLst>
                  <a:path extrusionOk="0" h="15805" w="43806">
                    <a:moveTo>
                      <a:pt x="1" y="14747"/>
                    </a:moveTo>
                    <a:cubicBezTo>
                      <a:pt x="50" y="14749"/>
                      <a:pt x="99" y="14751"/>
                      <a:pt x="148" y="14752"/>
                    </a:cubicBezTo>
                    <a:lnTo>
                      <a:pt x="148" y="14752"/>
                    </a:lnTo>
                    <a:lnTo>
                      <a:pt x="1" y="14747"/>
                    </a:lnTo>
                    <a:close/>
                    <a:moveTo>
                      <a:pt x="1" y="1"/>
                    </a:moveTo>
                    <a:cubicBezTo>
                      <a:pt x="4068" y="151"/>
                      <a:pt x="7383" y="3583"/>
                      <a:pt x="7383" y="7667"/>
                    </a:cubicBezTo>
                    <a:cubicBezTo>
                      <a:pt x="7383" y="11616"/>
                      <a:pt x="4249" y="14754"/>
                      <a:pt x="307" y="14754"/>
                    </a:cubicBezTo>
                    <a:cubicBezTo>
                      <a:pt x="254" y="14754"/>
                      <a:pt x="201" y="14753"/>
                      <a:pt x="148" y="14752"/>
                    </a:cubicBezTo>
                    <a:lnTo>
                      <a:pt x="148" y="14752"/>
                    </a:lnTo>
                    <a:lnTo>
                      <a:pt x="33813" y="15802"/>
                    </a:lnTo>
                    <a:cubicBezTo>
                      <a:pt x="33885" y="15804"/>
                      <a:pt x="33957" y="15805"/>
                      <a:pt x="34029" y="15805"/>
                    </a:cubicBezTo>
                    <a:cubicBezTo>
                      <a:pt x="35171" y="15805"/>
                      <a:pt x="36249" y="15556"/>
                      <a:pt x="37194" y="15115"/>
                    </a:cubicBezTo>
                    <a:lnTo>
                      <a:pt x="37244" y="15115"/>
                    </a:lnTo>
                    <a:cubicBezTo>
                      <a:pt x="37317" y="15118"/>
                      <a:pt x="37389" y="15119"/>
                      <a:pt x="37462" y="15119"/>
                    </a:cubicBezTo>
                    <a:cubicBezTo>
                      <a:pt x="40993" y="15119"/>
                      <a:pt x="43806" y="12331"/>
                      <a:pt x="43806" y="8788"/>
                    </a:cubicBezTo>
                    <a:cubicBezTo>
                      <a:pt x="43806" y="5173"/>
                      <a:pt x="40876" y="2110"/>
                      <a:pt x="37244" y="1992"/>
                    </a:cubicBezTo>
                    <a:lnTo>
                      <a:pt x="37194" y="1992"/>
                    </a:lnTo>
                    <a:cubicBezTo>
                      <a:pt x="36190" y="1423"/>
                      <a:pt x="35035" y="1089"/>
                      <a:pt x="33813" y="105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3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74" name="Google Shape;2174;p52"/>
              <p:cNvGrpSpPr/>
              <p:nvPr/>
            </p:nvGrpSpPr>
            <p:grpSpPr>
              <a:xfrm>
                <a:off x="5337168" y="3370876"/>
                <a:ext cx="2789269" cy="931705"/>
                <a:chOff x="5337168" y="3370876"/>
                <a:chExt cx="2789269" cy="931705"/>
              </a:xfrm>
            </p:grpSpPr>
            <p:sp>
              <p:nvSpPr>
                <p:cNvPr id="2175" name="Google Shape;2175;p52"/>
                <p:cNvSpPr/>
                <p:nvPr/>
              </p:nvSpPr>
              <p:spPr>
                <a:xfrm>
                  <a:off x="5756923" y="3416150"/>
                  <a:ext cx="2368387" cy="416620"/>
                </a:xfrm>
                <a:custGeom>
                  <a:rect b="b" l="l" r="r" t="t"/>
                  <a:pathLst>
                    <a:path extrusionOk="0" h="6546" w="37211">
                      <a:moveTo>
                        <a:pt x="1" y="1"/>
                      </a:moveTo>
                      <a:cubicBezTo>
                        <a:pt x="3616" y="1"/>
                        <a:pt x="6546" y="2947"/>
                        <a:pt x="6546" y="6545"/>
                      </a:cubicBezTo>
                      <a:lnTo>
                        <a:pt x="37211" y="6545"/>
                      </a:lnTo>
                      <a:cubicBezTo>
                        <a:pt x="37211" y="2947"/>
                        <a:pt x="34281" y="1"/>
                        <a:pt x="30649" y="1"/>
                      </a:cubicBezTo>
                      <a:close/>
                    </a:path>
                  </a:pathLst>
                </a:custGeom>
                <a:solidFill>
                  <a:srgbClr val="8868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6" name="Google Shape;2176;p52"/>
                <p:cNvSpPr/>
                <p:nvPr/>
              </p:nvSpPr>
              <p:spPr>
                <a:xfrm>
                  <a:off x="5758005" y="3832695"/>
                  <a:ext cx="2368432" cy="416616"/>
                </a:xfrm>
                <a:custGeom>
                  <a:rect b="b" l="l" r="r" t="t"/>
                  <a:pathLst>
                    <a:path extrusionOk="0" h="6546" w="37211">
                      <a:moveTo>
                        <a:pt x="6562" y="0"/>
                      </a:moveTo>
                      <a:cubicBezTo>
                        <a:pt x="6562" y="3616"/>
                        <a:pt x="3599" y="6545"/>
                        <a:pt x="1" y="6545"/>
                      </a:cubicBezTo>
                      <a:lnTo>
                        <a:pt x="30666" y="6545"/>
                      </a:lnTo>
                      <a:cubicBezTo>
                        <a:pt x="34281" y="6545"/>
                        <a:pt x="37210" y="3599"/>
                        <a:pt x="37210" y="0"/>
                      </a:cubicBezTo>
                      <a:close/>
                    </a:path>
                  </a:pathLst>
                </a:custGeom>
                <a:solidFill>
                  <a:srgbClr val="785C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7" name="Google Shape;2177;p52"/>
                <p:cNvSpPr/>
                <p:nvPr/>
              </p:nvSpPr>
              <p:spPr>
                <a:xfrm>
                  <a:off x="5337168" y="3370876"/>
                  <a:ext cx="2623041" cy="469891"/>
                </a:xfrm>
                <a:custGeom>
                  <a:rect b="b" l="l" r="r" t="t"/>
                  <a:pathLst>
                    <a:path extrusionOk="0" h="7383" w="41212">
                      <a:moveTo>
                        <a:pt x="1" y="0"/>
                      </a:moveTo>
                      <a:cubicBezTo>
                        <a:pt x="4068" y="0"/>
                        <a:pt x="7383" y="3315"/>
                        <a:pt x="7383" y="7382"/>
                      </a:cubicBezTo>
                      <a:lnTo>
                        <a:pt x="41211" y="7382"/>
                      </a:lnTo>
                      <a:cubicBezTo>
                        <a:pt x="41178" y="3315"/>
                        <a:pt x="37880" y="0"/>
                        <a:pt x="338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8" name="Google Shape;2178;p52"/>
                <p:cNvSpPr/>
                <p:nvPr/>
              </p:nvSpPr>
              <p:spPr>
                <a:xfrm>
                  <a:off x="5337168" y="3832695"/>
                  <a:ext cx="2623090" cy="469886"/>
                </a:xfrm>
                <a:custGeom>
                  <a:rect b="b" l="l" r="r" t="t"/>
                  <a:pathLst>
                    <a:path extrusionOk="0" h="7383" w="41212">
                      <a:moveTo>
                        <a:pt x="7383" y="0"/>
                      </a:moveTo>
                      <a:cubicBezTo>
                        <a:pt x="7383" y="4068"/>
                        <a:pt x="4085" y="7382"/>
                        <a:pt x="1" y="7382"/>
                      </a:cubicBezTo>
                      <a:lnTo>
                        <a:pt x="33813" y="7382"/>
                      </a:lnTo>
                      <a:cubicBezTo>
                        <a:pt x="37880" y="7382"/>
                        <a:pt x="41211" y="4085"/>
                        <a:pt x="41211" y="0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79" name="Google Shape;2179;p52"/>
              <p:cNvGrpSpPr/>
              <p:nvPr/>
            </p:nvGrpSpPr>
            <p:grpSpPr>
              <a:xfrm>
                <a:off x="4753392" y="3247814"/>
                <a:ext cx="1168781" cy="1169783"/>
                <a:chOff x="4753392" y="3247814"/>
                <a:chExt cx="1168781" cy="1169783"/>
              </a:xfrm>
            </p:grpSpPr>
            <p:sp>
              <p:nvSpPr>
                <p:cNvPr id="2180" name="Google Shape;2180;p52"/>
                <p:cNvSpPr/>
                <p:nvPr/>
              </p:nvSpPr>
              <p:spPr>
                <a:xfrm>
                  <a:off x="4867385" y="3362881"/>
                  <a:ext cx="939709" cy="939709"/>
                </a:xfrm>
                <a:custGeom>
                  <a:rect b="b" l="l" r="r" t="t"/>
                  <a:pathLst>
                    <a:path extrusionOk="0" h="14765" w="14764">
                      <a:moveTo>
                        <a:pt x="7382" y="1039"/>
                      </a:moveTo>
                      <a:cubicBezTo>
                        <a:pt x="10880" y="1039"/>
                        <a:pt x="13726" y="3884"/>
                        <a:pt x="13726" y="7382"/>
                      </a:cubicBezTo>
                      <a:cubicBezTo>
                        <a:pt x="13726" y="10881"/>
                        <a:pt x="10880" y="13726"/>
                        <a:pt x="7382" y="13726"/>
                      </a:cubicBezTo>
                      <a:cubicBezTo>
                        <a:pt x="3900" y="13726"/>
                        <a:pt x="1055" y="10881"/>
                        <a:pt x="1055" y="7382"/>
                      </a:cubicBezTo>
                      <a:cubicBezTo>
                        <a:pt x="1055" y="3884"/>
                        <a:pt x="3884" y="1039"/>
                        <a:pt x="7382" y="1039"/>
                      </a:cubicBezTo>
                      <a:close/>
                      <a:moveTo>
                        <a:pt x="7382" y="1"/>
                      </a:moveTo>
                      <a:cubicBezTo>
                        <a:pt x="3314" y="1"/>
                        <a:pt x="0" y="3298"/>
                        <a:pt x="0" y="7382"/>
                      </a:cubicBezTo>
                      <a:cubicBezTo>
                        <a:pt x="0" y="11467"/>
                        <a:pt x="3331" y="14764"/>
                        <a:pt x="7382" y="14764"/>
                      </a:cubicBezTo>
                      <a:cubicBezTo>
                        <a:pt x="11449" y="14764"/>
                        <a:pt x="14764" y="11467"/>
                        <a:pt x="14764" y="7382"/>
                      </a:cubicBezTo>
                      <a:cubicBezTo>
                        <a:pt x="14764" y="3298"/>
                        <a:pt x="11466" y="1"/>
                        <a:pt x="7382" y="1"/>
                      </a:cubicBezTo>
                      <a:close/>
                    </a:path>
                  </a:pathLst>
                </a:custGeom>
                <a:solidFill>
                  <a:srgbClr val="DEDE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1" name="Google Shape;2181;p52"/>
                <p:cNvSpPr/>
                <p:nvPr/>
              </p:nvSpPr>
              <p:spPr>
                <a:xfrm>
                  <a:off x="5006901" y="3541528"/>
                  <a:ext cx="661692" cy="583491"/>
                </a:xfrm>
                <a:custGeom>
                  <a:rect b="b" l="l" r="r" t="t"/>
                  <a:pathLst>
                    <a:path extrusionOk="0" h="9168" w="10396">
                      <a:moveTo>
                        <a:pt x="5196" y="0"/>
                      </a:moveTo>
                      <a:cubicBezTo>
                        <a:pt x="4619" y="0"/>
                        <a:pt x="4033" y="110"/>
                        <a:pt x="3466" y="341"/>
                      </a:cubicBezTo>
                      <a:cubicBezTo>
                        <a:pt x="1122" y="1295"/>
                        <a:pt x="1" y="3973"/>
                        <a:pt x="955" y="6316"/>
                      </a:cubicBezTo>
                      <a:cubicBezTo>
                        <a:pt x="1678" y="8093"/>
                        <a:pt x="3383" y="9167"/>
                        <a:pt x="5186" y="9167"/>
                      </a:cubicBezTo>
                      <a:cubicBezTo>
                        <a:pt x="5762" y="9167"/>
                        <a:pt x="6347" y="9058"/>
                        <a:pt x="6914" y="8827"/>
                      </a:cubicBezTo>
                      <a:cubicBezTo>
                        <a:pt x="9257" y="7873"/>
                        <a:pt x="10396" y="5195"/>
                        <a:pt x="9442" y="2851"/>
                      </a:cubicBezTo>
                      <a:cubicBezTo>
                        <a:pt x="8718" y="1075"/>
                        <a:pt x="7004" y="0"/>
                        <a:pt x="51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2" name="Google Shape;2182;p52"/>
                <p:cNvSpPr/>
                <p:nvPr/>
              </p:nvSpPr>
              <p:spPr>
                <a:xfrm>
                  <a:off x="4753392" y="3247814"/>
                  <a:ext cx="1168781" cy="1169783"/>
                </a:xfrm>
                <a:custGeom>
                  <a:rect b="b" l="l" r="r" t="t"/>
                  <a:pathLst>
                    <a:path extrusionOk="0" h="18380" w="18363">
                      <a:moveTo>
                        <a:pt x="9173" y="4654"/>
                      </a:moveTo>
                      <a:cubicBezTo>
                        <a:pt x="11684" y="4654"/>
                        <a:pt x="13726" y="6696"/>
                        <a:pt x="13726" y="9190"/>
                      </a:cubicBezTo>
                      <a:cubicBezTo>
                        <a:pt x="13726" y="11701"/>
                        <a:pt x="11684" y="13727"/>
                        <a:pt x="9173" y="13727"/>
                      </a:cubicBezTo>
                      <a:cubicBezTo>
                        <a:pt x="6662" y="13727"/>
                        <a:pt x="4637" y="11701"/>
                        <a:pt x="4637" y="9190"/>
                      </a:cubicBezTo>
                      <a:cubicBezTo>
                        <a:pt x="4637" y="6680"/>
                        <a:pt x="6662" y="4654"/>
                        <a:pt x="9173" y="4654"/>
                      </a:cubicBezTo>
                      <a:close/>
                      <a:moveTo>
                        <a:pt x="9173" y="1"/>
                      </a:moveTo>
                      <a:cubicBezTo>
                        <a:pt x="4118" y="1"/>
                        <a:pt x="0" y="4135"/>
                        <a:pt x="0" y="9190"/>
                      </a:cubicBezTo>
                      <a:cubicBezTo>
                        <a:pt x="0" y="14262"/>
                        <a:pt x="4118" y="18380"/>
                        <a:pt x="9173" y="18380"/>
                      </a:cubicBezTo>
                      <a:cubicBezTo>
                        <a:pt x="14245" y="18380"/>
                        <a:pt x="18362" y="14262"/>
                        <a:pt x="18362" y="9190"/>
                      </a:cubicBezTo>
                      <a:cubicBezTo>
                        <a:pt x="18362" y="4135"/>
                        <a:pt x="14245" y="1"/>
                        <a:pt x="9173" y="1"/>
                      </a:cubicBezTo>
                      <a:close/>
                    </a:path>
                  </a:pathLst>
                </a:custGeom>
                <a:solidFill>
                  <a:srgbClr val="8868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3" name="Google Shape;2183;p52"/>
                <p:cNvSpPr/>
                <p:nvPr/>
              </p:nvSpPr>
              <p:spPr>
                <a:xfrm>
                  <a:off x="4909965" y="3406604"/>
                  <a:ext cx="855566" cy="855507"/>
                </a:xfrm>
                <a:custGeom>
                  <a:rect b="b" l="l" r="r" t="t"/>
                  <a:pathLst>
                    <a:path extrusionOk="0" h="13442" w="13442">
                      <a:moveTo>
                        <a:pt x="6713" y="2159"/>
                      </a:moveTo>
                      <a:cubicBezTo>
                        <a:pt x="9224" y="2159"/>
                        <a:pt x="11266" y="4185"/>
                        <a:pt x="11266" y="6695"/>
                      </a:cubicBezTo>
                      <a:cubicBezTo>
                        <a:pt x="11266" y="9206"/>
                        <a:pt x="9224" y="11232"/>
                        <a:pt x="6713" y="11232"/>
                      </a:cubicBezTo>
                      <a:cubicBezTo>
                        <a:pt x="4202" y="11232"/>
                        <a:pt x="2177" y="9206"/>
                        <a:pt x="2177" y="6695"/>
                      </a:cubicBezTo>
                      <a:cubicBezTo>
                        <a:pt x="2177" y="4185"/>
                        <a:pt x="4202" y="2159"/>
                        <a:pt x="6713" y="2159"/>
                      </a:cubicBezTo>
                      <a:close/>
                      <a:moveTo>
                        <a:pt x="6713" y="0"/>
                      </a:moveTo>
                      <a:cubicBezTo>
                        <a:pt x="3014" y="0"/>
                        <a:pt x="1" y="3013"/>
                        <a:pt x="1" y="6712"/>
                      </a:cubicBezTo>
                      <a:cubicBezTo>
                        <a:pt x="1" y="10428"/>
                        <a:pt x="3014" y="13441"/>
                        <a:pt x="6713" y="13441"/>
                      </a:cubicBezTo>
                      <a:cubicBezTo>
                        <a:pt x="10429" y="13441"/>
                        <a:pt x="13442" y="10428"/>
                        <a:pt x="13442" y="6712"/>
                      </a:cubicBezTo>
                      <a:cubicBezTo>
                        <a:pt x="13442" y="3013"/>
                        <a:pt x="10429" y="0"/>
                        <a:pt x="6713" y="0"/>
                      </a:cubicBezTo>
                      <a:close/>
                    </a:path>
                  </a:pathLst>
                </a:custGeom>
                <a:solidFill>
                  <a:srgbClr val="785CB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4" name="Google Shape;2184;p52"/>
                <p:cNvSpPr/>
                <p:nvPr/>
              </p:nvSpPr>
              <p:spPr>
                <a:xfrm>
                  <a:off x="5046362" y="3832695"/>
                  <a:ext cx="582831" cy="291937"/>
                </a:xfrm>
                <a:custGeom>
                  <a:rect b="b" l="l" r="r" t="t"/>
                  <a:pathLst>
                    <a:path extrusionOk="0" h="4587" w="9157">
                      <a:moveTo>
                        <a:pt x="0" y="0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0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85" name="Google Shape;2185;p52"/>
            <p:cNvSpPr txBox="1"/>
            <p:nvPr/>
          </p:nvSpPr>
          <p:spPr>
            <a:xfrm>
              <a:off x="4921750" y="3605662"/>
              <a:ext cx="829500" cy="480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785CB4"/>
                  </a:solidFill>
                  <a:latin typeface="Open Sans"/>
                  <a:ea typeface="Open Sans"/>
                  <a:cs typeface="Open Sans"/>
                  <a:sym typeface="Open Sans"/>
                </a:rPr>
                <a:t>100%</a:t>
              </a:r>
              <a:endParaRPr b="1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86" name="Google Shape;2186;p52"/>
            <p:cNvSpPr txBox="1"/>
            <p:nvPr/>
          </p:nvSpPr>
          <p:spPr>
            <a:xfrm>
              <a:off x="5987249" y="3542756"/>
              <a:ext cx="1333800" cy="26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785CB4"/>
                  </a:solidFill>
                  <a:latin typeface="Open Sans"/>
                  <a:ea typeface="Open Sans"/>
                  <a:cs typeface="Open Sans"/>
                  <a:sym typeface="Open Sans"/>
                </a:rPr>
                <a:t>MERCURY</a:t>
              </a:r>
              <a:endParaRPr b="1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2187" name="Google Shape;2187;p52"/>
            <p:cNvSpPr txBox="1"/>
            <p:nvPr/>
          </p:nvSpPr>
          <p:spPr>
            <a:xfrm>
              <a:off x="5919383" y="3854816"/>
              <a:ext cx="1764900" cy="423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180000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666666"/>
                  </a:solidFill>
                  <a:latin typeface="Open Sans Light"/>
                  <a:ea typeface="Open Sans Light"/>
                  <a:cs typeface="Open Sans Light"/>
                  <a:sym typeface="Open Sans Light"/>
                </a:rPr>
                <a:t>Mercury is the closest planet to the Sun</a:t>
              </a:r>
              <a:endParaRPr sz="1200">
                <a:solidFill>
                  <a:srgbClr val="666666"/>
                </a:solidFill>
                <a:latin typeface="Open Sans Light"/>
                <a:ea typeface="Open Sans Light"/>
                <a:cs typeface="Open Sans Light"/>
                <a:sym typeface="Open Sans Light"/>
              </a:endParaRPr>
            </a:p>
          </p:txBody>
        </p:sp>
      </p:grpSp>
      <p:cxnSp>
        <p:nvCxnSpPr>
          <p:cNvPr id="2188" name="Google Shape;2188;p52"/>
          <p:cNvCxnSpPr/>
          <p:nvPr/>
        </p:nvCxnSpPr>
        <p:spPr>
          <a:xfrm>
            <a:off x="6038277" y="1507875"/>
            <a:ext cx="1939500" cy="0"/>
          </a:xfrm>
          <a:prstGeom prst="straightConnector1">
            <a:avLst/>
          </a:prstGeom>
          <a:noFill/>
          <a:ln cap="rnd" cmpd="sng" w="19050">
            <a:solidFill>
              <a:srgbClr val="F145AB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92" name="Shape 2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3" name="Google Shape;2193;p53"/>
          <p:cNvSpPr txBox="1"/>
          <p:nvPr>
            <p:ph type="title"/>
          </p:nvPr>
        </p:nvSpPr>
        <p:spPr>
          <a:xfrm>
            <a:off x="1137925" y="891150"/>
            <a:ext cx="6772800" cy="39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Our </a:t>
            </a:r>
            <a:r>
              <a:rPr b="1" lang="es">
                <a:solidFill>
                  <a:srgbClr val="EB34A9"/>
                </a:solidFill>
              </a:rPr>
              <a:t>services</a:t>
            </a:r>
            <a:endParaRPr b="1">
              <a:solidFill>
                <a:srgbClr val="EB34A9"/>
              </a:solidFill>
            </a:endParaRPr>
          </a:p>
        </p:txBody>
      </p:sp>
      <p:sp>
        <p:nvSpPr>
          <p:cNvPr id="2194" name="Google Shape;2194;p53"/>
          <p:cNvSpPr/>
          <p:nvPr/>
        </p:nvSpPr>
        <p:spPr>
          <a:xfrm>
            <a:off x="1185650" y="19794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53"/>
          <p:cNvSpPr txBox="1"/>
          <p:nvPr/>
        </p:nvSpPr>
        <p:spPr>
          <a:xfrm>
            <a:off x="1405100" y="3775063"/>
            <a:ext cx="1663200" cy="395700"/>
          </a:xfrm>
          <a:prstGeom prst="rect">
            <a:avLst/>
          </a:prstGeom>
          <a:solidFill>
            <a:srgbClr val="D530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BASIC</a:t>
            </a:r>
            <a:endParaRPr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196" name="Google Shape;2196;p53"/>
          <p:cNvSpPr/>
          <p:nvPr/>
        </p:nvSpPr>
        <p:spPr>
          <a:xfrm>
            <a:off x="3507347" y="19794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53"/>
          <p:cNvSpPr txBox="1"/>
          <p:nvPr/>
        </p:nvSpPr>
        <p:spPr>
          <a:xfrm>
            <a:off x="3726740" y="3775063"/>
            <a:ext cx="1663200" cy="395700"/>
          </a:xfrm>
          <a:prstGeom prst="rect">
            <a:avLst/>
          </a:prstGeom>
          <a:solidFill>
            <a:srgbClr val="FF49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PRO</a:t>
            </a:r>
            <a:endParaRPr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198" name="Google Shape;2198;p53"/>
          <p:cNvSpPr/>
          <p:nvPr/>
        </p:nvSpPr>
        <p:spPr>
          <a:xfrm>
            <a:off x="5856247" y="19794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53"/>
          <p:cNvSpPr txBox="1"/>
          <p:nvPr/>
        </p:nvSpPr>
        <p:spPr>
          <a:xfrm>
            <a:off x="6075697" y="3775063"/>
            <a:ext cx="1663200" cy="395700"/>
          </a:xfrm>
          <a:prstGeom prst="rect">
            <a:avLst/>
          </a:prstGeom>
          <a:solidFill>
            <a:srgbClr val="785C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PREMIUM</a:t>
            </a:r>
            <a:endParaRPr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2200" name="Google Shape;2200;p53"/>
          <p:cNvSpPr txBox="1"/>
          <p:nvPr/>
        </p:nvSpPr>
        <p:spPr>
          <a:xfrm>
            <a:off x="3924600" y="34147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60</a:t>
            </a:r>
            <a:endParaRPr b="1" baseline="30000" i="1" sz="2400">
              <a:solidFill>
                <a:srgbClr val="43434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01" name="Google Shape;2201;p53"/>
          <p:cNvSpPr txBox="1"/>
          <p:nvPr/>
        </p:nvSpPr>
        <p:spPr>
          <a:xfrm>
            <a:off x="1589300" y="34147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35</a:t>
            </a:r>
            <a:endParaRPr b="1" baseline="30000" i="1" sz="2400">
              <a:solidFill>
                <a:srgbClr val="43434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02" name="Google Shape;2202;p53"/>
          <p:cNvSpPr txBox="1"/>
          <p:nvPr/>
        </p:nvSpPr>
        <p:spPr>
          <a:xfrm>
            <a:off x="6259897" y="34147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rPr>
              <a:t>85</a:t>
            </a:r>
            <a:endParaRPr b="1" baseline="30000" i="1" sz="2400">
              <a:solidFill>
                <a:srgbClr val="43434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03" name="Google Shape;2203;p53"/>
          <p:cNvSpPr txBox="1"/>
          <p:nvPr/>
        </p:nvSpPr>
        <p:spPr>
          <a:xfrm>
            <a:off x="1266950" y="2336125"/>
            <a:ext cx="19395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You can explain your product or your service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04" name="Google Shape;2204;p53"/>
          <p:cNvSpPr txBox="1"/>
          <p:nvPr/>
        </p:nvSpPr>
        <p:spPr>
          <a:xfrm>
            <a:off x="1333550" y="276647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D5309A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D5309A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205" name="Google Shape;2205;p53"/>
          <p:cNvSpPr txBox="1"/>
          <p:nvPr/>
        </p:nvSpPr>
        <p:spPr>
          <a:xfrm>
            <a:off x="3668850" y="276647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145AB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145AB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206" name="Google Shape;2206;p53"/>
          <p:cNvSpPr txBox="1"/>
          <p:nvPr/>
        </p:nvSpPr>
        <p:spPr>
          <a:xfrm>
            <a:off x="5976950" y="2775300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785CB4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785CB4"/>
              </a:buClr>
              <a:buSzPts val="1200"/>
              <a:buFont typeface="Open Sans"/>
              <a:buChar char="▸"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Characteristic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207" name="Google Shape;2207;p53"/>
          <p:cNvSpPr txBox="1"/>
          <p:nvPr/>
        </p:nvSpPr>
        <p:spPr>
          <a:xfrm>
            <a:off x="3602250" y="2336125"/>
            <a:ext cx="19395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You can explain your product or your service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08" name="Google Shape;2208;p53"/>
          <p:cNvSpPr txBox="1"/>
          <p:nvPr/>
        </p:nvSpPr>
        <p:spPr>
          <a:xfrm>
            <a:off x="5849475" y="2344950"/>
            <a:ext cx="2061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You can explain your product or your service</a:t>
            </a:r>
            <a:endParaRPr sz="12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209" name="Google Shape;2209;p53"/>
          <p:cNvGrpSpPr/>
          <p:nvPr/>
        </p:nvGrpSpPr>
        <p:grpSpPr>
          <a:xfrm>
            <a:off x="1952250" y="1713000"/>
            <a:ext cx="514500" cy="514500"/>
            <a:chOff x="1952250" y="1713000"/>
            <a:chExt cx="514500" cy="514500"/>
          </a:xfrm>
        </p:grpSpPr>
        <p:sp>
          <p:nvSpPr>
            <p:cNvPr id="2210" name="Google Shape;2210;p53"/>
            <p:cNvSpPr/>
            <p:nvPr/>
          </p:nvSpPr>
          <p:spPr>
            <a:xfrm>
              <a:off x="1952250" y="1713000"/>
              <a:ext cx="514500" cy="514500"/>
            </a:xfrm>
            <a:prstGeom prst="ellipse">
              <a:avLst/>
            </a:prstGeom>
            <a:solidFill>
              <a:srgbClr val="D530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1" name="Google Shape;2211;p53"/>
            <p:cNvGrpSpPr/>
            <p:nvPr/>
          </p:nvGrpSpPr>
          <p:grpSpPr>
            <a:xfrm>
              <a:off x="2108161" y="1839032"/>
              <a:ext cx="202677" cy="262437"/>
              <a:chOff x="-50469125" y="3183175"/>
              <a:chExt cx="233150" cy="301825"/>
            </a:xfrm>
          </p:grpSpPr>
          <p:sp>
            <p:nvSpPr>
              <p:cNvPr id="2212" name="Google Shape;2212;p53"/>
              <p:cNvSpPr/>
              <p:nvPr/>
            </p:nvSpPr>
            <p:spPr>
              <a:xfrm>
                <a:off x="-50388775" y="3227275"/>
                <a:ext cx="70900" cy="70900"/>
              </a:xfrm>
              <a:custGeom>
                <a:rect b="b" l="l" r="r" t="t"/>
                <a:pathLst>
                  <a:path extrusionOk="0" h="2836" w="2836">
                    <a:moveTo>
                      <a:pt x="1418" y="1072"/>
                    </a:moveTo>
                    <a:cubicBezTo>
                      <a:pt x="1638" y="1072"/>
                      <a:pt x="1796" y="1229"/>
                      <a:pt x="1796" y="1418"/>
                    </a:cubicBezTo>
                    <a:cubicBezTo>
                      <a:pt x="1796" y="1607"/>
                      <a:pt x="1638" y="1765"/>
                      <a:pt x="1418" y="1765"/>
                    </a:cubicBezTo>
                    <a:cubicBezTo>
                      <a:pt x="1229" y="1765"/>
                      <a:pt x="1071" y="1607"/>
                      <a:pt x="1071" y="1418"/>
                    </a:cubicBezTo>
                    <a:cubicBezTo>
                      <a:pt x="1071" y="1229"/>
                      <a:pt x="1229" y="1072"/>
                      <a:pt x="1418" y="1072"/>
                    </a:cubicBezTo>
                    <a:close/>
                    <a:moveTo>
                      <a:pt x="1418" y="1"/>
                    </a:moveTo>
                    <a:cubicBezTo>
                      <a:pt x="630" y="1"/>
                      <a:pt x="0" y="631"/>
                      <a:pt x="0" y="1418"/>
                    </a:cubicBezTo>
                    <a:cubicBezTo>
                      <a:pt x="0" y="2206"/>
                      <a:pt x="630" y="2836"/>
                      <a:pt x="1418" y="2836"/>
                    </a:cubicBezTo>
                    <a:cubicBezTo>
                      <a:pt x="2206" y="2836"/>
                      <a:pt x="2836" y="2206"/>
                      <a:pt x="2836" y="1418"/>
                    </a:cubicBezTo>
                    <a:cubicBezTo>
                      <a:pt x="2836" y="631"/>
                      <a:pt x="2206" y="1"/>
                      <a:pt x="14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53"/>
              <p:cNvSpPr/>
              <p:nvPr/>
            </p:nvSpPr>
            <p:spPr>
              <a:xfrm>
                <a:off x="-50469125" y="3290275"/>
                <a:ext cx="233150" cy="194725"/>
              </a:xfrm>
              <a:custGeom>
                <a:rect b="b" l="l" r="r" t="t"/>
                <a:pathLst>
                  <a:path extrusionOk="0" h="7789" w="9326">
                    <a:moveTo>
                      <a:pt x="4663" y="1072"/>
                    </a:moveTo>
                    <a:lnTo>
                      <a:pt x="6018" y="3907"/>
                    </a:lnTo>
                    <a:cubicBezTo>
                      <a:pt x="5672" y="4034"/>
                      <a:pt x="5356" y="4097"/>
                      <a:pt x="5010" y="4128"/>
                    </a:cubicBezTo>
                    <a:lnTo>
                      <a:pt x="5010" y="3813"/>
                    </a:lnTo>
                    <a:cubicBezTo>
                      <a:pt x="5010" y="3624"/>
                      <a:pt x="4852" y="3466"/>
                      <a:pt x="4663" y="3466"/>
                    </a:cubicBezTo>
                    <a:cubicBezTo>
                      <a:pt x="4443" y="3466"/>
                      <a:pt x="4285" y="3624"/>
                      <a:pt x="4285" y="3813"/>
                    </a:cubicBezTo>
                    <a:lnTo>
                      <a:pt x="4285" y="4128"/>
                    </a:lnTo>
                    <a:cubicBezTo>
                      <a:pt x="3939" y="4097"/>
                      <a:pt x="3592" y="4034"/>
                      <a:pt x="3277" y="3907"/>
                    </a:cubicBezTo>
                    <a:lnTo>
                      <a:pt x="4663" y="1072"/>
                    </a:lnTo>
                    <a:close/>
                    <a:moveTo>
                      <a:pt x="2836" y="1"/>
                    </a:moveTo>
                    <a:lnTo>
                      <a:pt x="1576" y="2647"/>
                    </a:lnTo>
                    <a:cubicBezTo>
                      <a:pt x="1387" y="2395"/>
                      <a:pt x="1229" y="2143"/>
                      <a:pt x="1103" y="1860"/>
                    </a:cubicBezTo>
                    <a:cubicBezTo>
                      <a:pt x="1034" y="1721"/>
                      <a:pt x="914" y="1634"/>
                      <a:pt x="781" y="1634"/>
                    </a:cubicBezTo>
                    <a:cubicBezTo>
                      <a:pt x="732" y="1634"/>
                      <a:pt x="681" y="1645"/>
                      <a:pt x="631" y="1671"/>
                    </a:cubicBezTo>
                    <a:cubicBezTo>
                      <a:pt x="442" y="1734"/>
                      <a:pt x="347" y="1923"/>
                      <a:pt x="442" y="2143"/>
                    </a:cubicBezTo>
                    <a:cubicBezTo>
                      <a:pt x="631" y="2553"/>
                      <a:pt x="914" y="2994"/>
                      <a:pt x="1229" y="3340"/>
                    </a:cubicBezTo>
                    <a:lnTo>
                      <a:pt x="158" y="5546"/>
                    </a:lnTo>
                    <a:cubicBezTo>
                      <a:pt x="1" y="5955"/>
                      <a:pt x="64" y="6396"/>
                      <a:pt x="347" y="6711"/>
                    </a:cubicBezTo>
                    <a:lnTo>
                      <a:pt x="127" y="7247"/>
                    </a:lnTo>
                    <a:cubicBezTo>
                      <a:pt x="32" y="7405"/>
                      <a:pt x="127" y="7657"/>
                      <a:pt x="284" y="7720"/>
                    </a:cubicBezTo>
                    <a:cubicBezTo>
                      <a:pt x="328" y="7746"/>
                      <a:pt x="376" y="7757"/>
                      <a:pt x="425" y="7757"/>
                    </a:cubicBezTo>
                    <a:cubicBezTo>
                      <a:pt x="554" y="7757"/>
                      <a:pt x="688" y="7676"/>
                      <a:pt x="757" y="7562"/>
                    </a:cubicBezTo>
                    <a:lnTo>
                      <a:pt x="977" y="7026"/>
                    </a:lnTo>
                    <a:cubicBezTo>
                      <a:pt x="1025" y="7032"/>
                      <a:pt x="1072" y="7035"/>
                      <a:pt x="1118" y="7035"/>
                    </a:cubicBezTo>
                    <a:cubicBezTo>
                      <a:pt x="1562" y="7035"/>
                      <a:pt x="1937" y="6770"/>
                      <a:pt x="2080" y="6428"/>
                    </a:cubicBezTo>
                    <a:lnTo>
                      <a:pt x="2962" y="4601"/>
                    </a:lnTo>
                    <a:cubicBezTo>
                      <a:pt x="3372" y="4758"/>
                      <a:pt x="3813" y="4884"/>
                      <a:pt x="4285" y="4916"/>
                    </a:cubicBezTo>
                    <a:lnTo>
                      <a:pt x="4285" y="5294"/>
                    </a:lnTo>
                    <a:cubicBezTo>
                      <a:pt x="4285" y="5483"/>
                      <a:pt x="4443" y="5640"/>
                      <a:pt x="4632" y="5640"/>
                    </a:cubicBezTo>
                    <a:cubicBezTo>
                      <a:pt x="4852" y="5640"/>
                      <a:pt x="5010" y="5483"/>
                      <a:pt x="5010" y="5294"/>
                    </a:cubicBezTo>
                    <a:lnTo>
                      <a:pt x="5010" y="4916"/>
                    </a:lnTo>
                    <a:cubicBezTo>
                      <a:pt x="5483" y="4884"/>
                      <a:pt x="5892" y="4821"/>
                      <a:pt x="6333" y="4601"/>
                    </a:cubicBezTo>
                    <a:lnTo>
                      <a:pt x="7215" y="6428"/>
                    </a:lnTo>
                    <a:cubicBezTo>
                      <a:pt x="7365" y="6787"/>
                      <a:pt x="7741" y="7060"/>
                      <a:pt x="8237" y="7060"/>
                    </a:cubicBezTo>
                    <a:cubicBezTo>
                      <a:pt x="8264" y="7060"/>
                      <a:pt x="8291" y="7060"/>
                      <a:pt x="8318" y="7058"/>
                    </a:cubicBezTo>
                    <a:lnTo>
                      <a:pt x="8538" y="7594"/>
                    </a:lnTo>
                    <a:cubicBezTo>
                      <a:pt x="8607" y="7708"/>
                      <a:pt x="8742" y="7789"/>
                      <a:pt x="8871" y="7789"/>
                    </a:cubicBezTo>
                    <a:cubicBezTo>
                      <a:pt x="8920" y="7789"/>
                      <a:pt x="8968" y="7777"/>
                      <a:pt x="9011" y="7751"/>
                    </a:cubicBezTo>
                    <a:cubicBezTo>
                      <a:pt x="9169" y="7562"/>
                      <a:pt x="9263" y="7373"/>
                      <a:pt x="9169" y="7215"/>
                    </a:cubicBezTo>
                    <a:lnTo>
                      <a:pt x="8948" y="6648"/>
                    </a:lnTo>
                    <a:cubicBezTo>
                      <a:pt x="9200" y="6333"/>
                      <a:pt x="9326" y="5924"/>
                      <a:pt x="9137" y="5514"/>
                    </a:cubicBezTo>
                    <a:lnTo>
                      <a:pt x="8066" y="3340"/>
                    </a:lnTo>
                    <a:cubicBezTo>
                      <a:pt x="8381" y="2994"/>
                      <a:pt x="8665" y="2553"/>
                      <a:pt x="8854" y="2143"/>
                    </a:cubicBezTo>
                    <a:cubicBezTo>
                      <a:pt x="8948" y="1923"/>
                      <a:pt x="8854" y="1734"/>
                      <a:pt x="8665" y="1671"/>
                    </a:cubicBezTo>
                    <a:cubicBezTo>
                      <a:pt x="8614" y="1645"/>
                      <a:pt x="8561" y="1634"/>
                      <a:pt x="8509" y="1634"/>
                    </a:cubicBezTo>
                    <a:cubicBezTo>
                      <a:pt x="8369" y="1634"/>
                      <a:pt x="8238" y="1721"/>
                      <a:pt x="8192" y="1860"/>
                    </a:cubicBezTo>
                    <a:cubicBezTo>
                      <a:pt x="8066" y="2143"/>
                      <a:pt x="7908" y="2395"/>
                      <a:pt x="7719" y="2647"/>
                    </a:cubicBezTo>
                    <a:lnTo>
                      <a:pt x="6459" y="1"/>
                    </a:lnTo>
                    <a:cubicBezTo>
                      <a:pt x="6113" y="631"/>
                      <a:pt x="5420" y="1041"/>
                      <a:pt x="4632" y="1041"/>
                    </a:cubicBezTo>
                    <a:cubicBezTo>
                      <a:pt x="3844" y="1041"/>
                      <a:pt x="3183" y="599"/>
                      <a:pt x="28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53"/>
              <p:cNvSpPr/>
              <p:nvPr/>
            </p:nvSpPr>
            <p:spPr>
              <a:xfrm>
                <a:off x="-50379325" y="3183175"/>
                <a:ext cx="52775" cy="34675"/>
              </a:xfrm>
              <a:custGeom>
                <a:rect b="b" l="l" r="r" t="t"/>
                <a:pathLst>
                  <a:path extrusionOk="0" h="1387" w="2111">
                    <a:moveTo>
                      <a:pt x="1071" y="0"/>
                    </a:moveTo>
                    <a:cubicBezTo>
                      <a:pt x="473" y="0"/>
                      <a:pt x="0" y="473"/>
                      <a:pt x="0" y="1071"/>
                    </a:cubicBezTo>
                    <a:lnTo>
                      <a:pt x="0" y="1386"/>
                    </a:lnTo>
                    <a:cubicBezTo>
                      <a:pt x="315" y="1166"/>
                      <a:pt x="662" y="1103"/>
                      <a:pt x="1071" y="1103"/>
                    </a:cubicBezTo>
                    <a:cubicBezTo>
                      <a:pt x="1449" y="1103"/>
                      <a:pt x="1796" y="1166"/>
                      <a:pt x="2111" y="1386"/>
                    </a:cubicBezTo>
                    <a:lnTo>
                      <a:pt x="2111" y="1071"/>
                    </a:lnTo>
                    <a:cubicBezTo>
                      <a:pt x="2111" y="473"/>
                      <a:pt x="1638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15" name="Google Shape;2215;p53"/>
          <p:cNvGrpSpPr/>
          <p:nvPr/>
        </p:nvGrpSpPr>
        <p:grpSpPr>
          <a:xfrm>
            <a:off x="4301150" y="1712863"/>
            <a:ext cx="514500" cy="514500"/>
            <a:chOff x="4301150" y="1712863"/>
            <a:chExt cx="514500" cy="514500"/>
          </a:xfrm>
        </p:grpSpPr>
        <p:sp>
          <p:nvSpPr>
            <p:cNvPr id="2216" name="Google Shape;2216;p53"/>
            <p:cNvSpPr/>
            <p:nvPr/>
          </p:nvSpPr>
          <p:spPr>
            <a:xfrm>
              <a:off x="4301150" y="1712863"/>
              <a:ext cx="514500" cy="514500"/>
            </a:xfrm>
            <a:prstGeom prst="ellipse">
              <a:avLst/>
            </a:pr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7" name="Google Shape;2217;p53"/>
            <p:cNvGrpSpPr/>
            <p:nvPr/>
          </p:nvGrpSpPr>
          <p:grpSpPr>
            <a:xfrm>
              <a:off x="4452146" y="1849171"/>
              <a:ext cx="242151" cy="242151"/>
              <a:chOff x="-47154800" y="3569100"/>
              <a:chExt cx="300100" cy="300100"/>
            </a:xfrm>
          </p:grpSpPr>
          <p:sp>
            <p:nvSpPr>
              <p:cNvPr id="2218" name="Google Shape;2218;p53"/>
              <p:cNvSpPr/>
              <p:nvPr/>
            </p:nvSpPr>
            <p:spPr>
              <a:xfrm>
                <a:off x="-46994900" y="3728200"/>
                <a:ext cx="140200" cy="141000"/>
              </a:xfrm>
              <a:custGeom>
                <a:rect b="b" l="l" r="r" t="t"/>
                <a:pathLst>
                  <a:path extrusionOk="0" h="5640" w="5608">
                    <a:moveTo>
                      <a:pt x="2772" y="1733"/>
                    </a:moveTo>
                    <a:cubicBezTo>
                      <a:pt x="2961" y="1733"/>
                      <a:pt x="3119" y="1891"/>
                      <a:pt x="3119" y="2111"/>
                    </a:cubicBezTo>
                    <a:lnTo>
                      <a:pt x="3119" y="2458"/>
                    </a:lnTo>
                    <a:lnTo>
                      <a:pt x="3466" y="2458"/>
                    </a:lnTo>
                    <a:cubicBezTo>
                      <a:pt x="3655" y="2458"/>
                      <a:pt x="3812" y="2615"/>
                      <a:pt x="3812" y="2804"/>
                    </a:cubicBezTo>
                    <a:cubicBezTo>
                      <a:pt x="3812" y="2994"/>
                      <a:pt x="3655" y="3151"/>
                      <a:pt x="3466" y="3151"/>
                    </a:cubicBezTo>
                    <a:lnTo>
                      <a:pt x="2772" y="3151"/>
                    </a:lnTo>
                    <a:cubicBezTo>
                      <a:pt x="2552" y="3151"/>
                      <a:pt x="2426" y="2994"/>
                      <a:pt x="2426" y="2804"/>
                    </a:cubicBezTo>
                    <a:lnTo>
                      <a:pt x="2426" y="2111"/>
                    </a:lnTo>
                    <a:cubicBezTo>
                      <a:pt x="2426" y="1891"/>
                      <a:pt x="2552" y="1733"/>
                      <a:pt x="2772" y="1733"/>
                    </a:cubicBezTo>
                    <a:close/>
                    <a:moveTo>
                      <a:pt x="2457" y="1"/>
                    </a:moveTo>
                    <a:cubicBezTo>
                      <a:pt x="1197" y="158"/>
                      <a:pt x="221" y="1166"/>
                      <a:pt x="0" y="2458"/>
                    </a:cubicBezTo>
                    <a:lnTo>
                      <a:pt x="693" y="2458"/>
                    </a:lnTo>
                    <a:cubicBezTo>
                      <a:pt x="882" y="2458"/>
                      <a:pt x="1040" y="2615"/>
                      <a:pt x="1040" y="2804"/>
                    </a:cubicBezTo>
                    <a:cubicBezTo>
                      <a:pt x="1040" y="2994"/>
                      <a:pt x="882" y="3151"/>
                      <a:pt x="693" y="3151"/>
                    </a:cubicBezTo>
                    <a:lnTo>
                      <a:pt x="0" y="3151"/>
                    </a:lnTo>
                    <a:cubicBezTo>
                      <a:pt x="158" y="4411"/>
                      <a:pt x="1166" y="5451"/>
                      <a:pt x="2457" y="5608"/>
                    </a:cubicBezTo>
                    <a:lnTo>
                      <a:pt x="2457" y="4947"/>
                    </a:lnTo>
                    <a:cubicBezTo>
                      <a:pt x="2457" y="4726"/>
                      <a:pt x="2615" y="4569"/>
                      <a:pt x="2804" y="4569"/>
                    </a:cubicBezTo>
                    <a:cubicBezTo>
                      <a:pt x="2993" y="4569"/>
                      <a:pt x="3151" y="4726"/>
                      <a:pt x="3151" y="4947"/>
                    </a:cubicBezTo>
                    <a:lnTo>
                      <a:pt x="3151" y="5640"/>
                    </a:lnTo>
                    <a:cubicBezTo>
                      <a:pt x="4411" y="5482"/>
                      <a:pt x="5450" y="4474"/>
                      <a:pt x="5608" y="3214"/>
                    </a:cubicBezTo>
                    <a:lnTo>
                      <a:pt x="4883" y="3214"/>
                    </a:lnTo>
                    <a:cubicBezTo>
                      <a:pt x="4694" y="3151"/>
                      <a:pt x="4537" y="2994"/>
                      <a:pt x="4537" y="2804"/>
                    </a:cubicBezTo>
                    <a:cubicBezTo>
                      <a:pt x="4537" y="2615"/>
                      <a:pt x="4694" y="2458"/>
                      <a:pt x="4883" y="2458"/>
                    </a:cubicBezTo>
                    <a:lnTo>
                      <a:pt x="5608" y="2458"/>
                    </a:lnTo>
                    <a:cubicBezTo>
                      <a:pt x="5450" y="1198"/>
                      <a:pt x="4411" y="221"/>
                      <a:pt x="3151" y="1"/>
                    </a:cubicBezTo>
                    <a:lnTo>
                      <a:pt x="3151" y="694"/>
                    </a:lnTo>
                    <a:cubicBezTo>
                      <a:pt x="3151" y="883"/>
                      <a:pt x="2993" y="1040"/>
                      <a:pt x="2804" y="1040"/>
                    </a:cubicBezTo>
                    <a:cubicBezTo>
                      <a:pt x="2615" y="1040"/>
                      <a:pt x="2457" y="883"/>
                      <a:pt x="2457" y="694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53"/>
              <p:cNvSpPr/>
              <p:nvPr/>
            </p:nvSpPr>
            <p:spPr>
              <a:xfrm>
                <a:off x="-46978375" y="3574625"/>
                <a:ext cx="47275" cy="47275"/>
              </a:xfrm>
              <a:custGeom>
                <a:rect b="b" l="l" r="r" t="t"/>
                <a:pathLst>
                  <a:path extrusionOk="0" h="1891" w="1891">
                    <a:moveTo>
                      <a:pt x="1" y="0"/>
                    </a:moveTo>
                    <a:lnTo>
                      <a:pt x="1" y="1890"/>
                    </a:lnTo>
                    <a:lnTo>
                      <a:pt x="1891" y="189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53"/>
              <p:cNvSpPr/>
              <p:nvPr/>
            </p:nvSpPr>
            <p:spPr>
              <a:xfrm>
                <a:off x="-47075250" y="3665200"/>
                <a:ext cx="15775" cy="15775"/>
              </a:xfrm>
              <a:custGeom>
                <a:rect b="b" l="l" r="r" t="t"/>
                <a:pathLst>
                  <a:path extrusionOk="0" h="631" w="631">
                    <a:moveTo>
                      <a:pt x="1" y="0"/>
                    </a:moveTo>
                    <a:lnTo>
                      <a:pt x="1" y="630"/>
                    </a:lnTo>
                    <a:cubicBezTo>
                      <a:pt x="316" y="536"/>
                      <a:pt x="505" y="284"/>
                      <a:pt x="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53"/>
              <p:cNvSpPr/>
              <p:nvPr/>
            </p:nvSpPr>
            <p:spPr>
              <a:xfrm>
                <a:off x="-47110700" y="3631325"/>
                <a:ext cx="51225" cy="51225"/>
              </a:xfrm>
              <a:custGeom>
                <a:rect b="b" l="l" r="r" t="t"/>
                <a:pathLst>
                  <a:path extrusionOk="0" h="2049" w="2049">
                    <a:moveTo>
                      <a:pt x="1040" y="0"/>
                    </a:moveTo>
                    <a:cubicBezTo>
                      <a:pt x="473" y="0"/>
                      <a:pt x="1" y="473"/>
                      <a:pt x="1" y="1040"/>
                    </a:cubicBezTo>
                    <a:cubicBezTo>
                      <a:pt x="1" y="1481"/>
                      <a:pt x="253" y="1859"/>
                      <a:pt x="694" y="2048"/>
                    </a:cubicBezTo>
                    <a:lnTo>
                      <a:pt x="694" y="1040"/>
                    </a:lnTo>
                    <a:cubicBezTo>
                      <a:pt x="694" y="851"/>
                      <a:pt x="851" y="694"/>
                      <a:pt x="1040" y="694"/>
                    </a:cubicBezTo>
                    <a:lnTo>
                      <a:pt x="2049" y="694"/>
                    </a:lnTo>
                    <a:cubicBezTo>
                      <a:pt x="1891" y="316"/>
                      <a:pt x="1482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53"/>
              <p:cNvSpPr/>
              <p:nvPr/>
            </p:nvSpPr>
            <p:spPr>
              <a:xfrm>
                <a:off x="-47075250" y="3665200"/>
                <a:ext cx="53575" cy="54350"/>
              </a:xfrm>
              <a:custGeom>
                <a:rect b="b" l="l" r="r" t="t"/>
                <a:pathLst>
                  <a:path extrusionOk="0" h="2174" w="2143">
                    <a:moveTo>
                      <a:pt x="1355" y="0"/>
                    </a:moveTo>
                    <a:cubicBezTo>
                      <a:pt x="1229" y="693"/>
                      <a:pt x="694" y="1229"/>
                      <a:pt x="1" y="1386"/>
                    </a:cubicBezTo>
                    <a:lnTo>
                      <a:pt x="1" y="2174"/>
                    </a:lnTo>
                    <a:lnTo>
                      <a:pt x="2143" y="2174"/>
                    </a:lnTo>
                    <a:lnTo>
                      <a:pt x="21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53"/>
              <p:cNvSpPr/>
              <p:nvPr/>
            </p:nvSpPr>
            <p:spPr>
              <a:xfrm>
                <a:off x="-47154800" y="3569100"/>
                <a:ext cx="229225" cy="300100"/>
              </a:xfrm>
              <a:custGeom>
                <a:rect b="b" l="l" r="r" t="t"/>
                <a:pathLst>
                  <a:path extrusionOk="0" h="12004" w="9169">
                    <a:moveTo>
                      <a:pt x="2804" y="1765"/>
                    </a:moveTo>
                    <a:cubicBezTo>
                      <a:pt x="3687" y="1765"/>
                      <a:pt x="4380" y="2363"/>
                      <a:pt x="4537" y="3183"/>
                    </a:cubicBezTo>
                    <a:lnTo>
                      <a:pt x="5703" y="3183"/>
                    </a:lnTo>
                    <a:cubicBezTo>
                      <a:pt x="5892" y="3183"/>
                      <a:pt x="6049" y="3340"/>
                      <a:pt x="6049" y="3529"/>
                    </a:cubicBezTo>
                    <a:lnTo>
                      <a:pt x="6049" y="6428"/>
                    </a:lnTo>
                    <a:cubicBezTo>
                      <a:pt x="6049" y="6617"/>
                      <a:pt x="5892" y="6774"/>
                      <a:pt x="5703" y="6774"/>
                    </a:cubicBezTo>
                    <a:lnTo>
                      <a:pt x="2804" y="6774"/>
                    </a:lnTo>
                    <a:cubicBezTo>
                      <a:pt x="2615" y="6774"/>
                      <a:pt x="2458" y="6617"/>
                      <a:pt x="2458" y="6428"/>
                    </a:cubicBezTo>
                    <a:lnTo>
                      <a:pt x="2458" y="5262"/>
                    </a:lnTo>
                    <a:cubicBezTo>
                      <a:pt x="1670" y="5104"/>
                      <a:pt x="1040" y="4411"/>
                      <a:pt x="1040" y="3529"/>
                    </a:cubicBezTo>
                    <a:cubicBezTo>
                      <a:pt x="1040" y="2552"/>
                      <a:pt x="1828" y="1765"/>
                      <a:pt x="2804" y="1765"/>
                    </a:cubicBezTo>
                    <a:close/>
                    <a:moveTo>
                      <a:pt x="4191" y="8160"/>
                    </a:moveTo>
                    <a:cubicBezTo>
                      <a:pt x="4380" y="8160"/>
                      <a:pt x="4537" y="8318"/>
                      <a:pt x="4537" y="8507"/>
                    </a:cubicBezTo>
                    <a:cubicBezTo>
                      <a:pt x="4537" y="8696"/>
                      <a:pt x="4380" y="8853"/>
                      <a:pt x="4191" y="8853"/>
                    </a:cubicBezTo>
                    <a:lnTo>
                      <a:pt x="1387" y="8853"/>
                    </a:lnTo>
                    <a:cubicBezTo>
                      <a:pt x="1198" y="8853"/>
                      <a:pt x="1040" y="8696"/>
                      <a:pt x="1040" y="8507"/>
                    </a:cubicBezTo>
                    <a:cubicBezTo>
                      <a:pt x="1040" y="8318"/>
                      <a:pt x="1198" y="8160"/>
                      <a:pt x="1387" y="8160"/>
                    </a:cubicBezTo>
                    <a:close/>
                    <a:moveTo>
                      <a:pt x="4191" y="9515"/>
                    </a:moveTo>
                    <a:cubicBezTo>
                      <a:pt x="4380" y="9515"/>
                      <a:pt x="4537" y="9673"/>
                      <a:pt x="4537" y="9893"/>
                    </a:cubicBezTo>
                    <a:cubicBezTo>
                      <a:pt x="4537" y="10082"/>
                      <a:pt x="4380" y="10240"/>
                      <a:pt x="4191" y="10240"/>
                    </a:cubicBezTo>
                    <a:lnTo>
                      <a:pt x="1387" y="10240"/>
                    </a:lnTo>
                    <a:cubicBezTo>
                      <a:pt x="1198" y="10240"/>
                      <a:pt x="1040" y="10082"/>
                      <a:pt x="1040" y="9893"/>
                    </a:cubicBezTo>
                    <a:cubicBezTo>
                      <a:pt x="1040" y="9673"/>
                      <a:pt x="1198" y="9515"/>
                      <a:pt x="1387" y="9515"/>
                    </a:cubicBez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7089" y="12004"/>
                    </a:lnTo>
                    <a:cubicBezTo>
                      <a:pt x="6239" y="11342"/>
                      <a:pt x="5671" y="10366"/>
                      <a:pt x="5671" y="9168"/>
                    </a:cubicBezTo>
                    <a:cubicBezTo>
                      <a:pt x="5671" y="7247"/>
                      <a:pt x="7247" y="5671"/>
                      <a:pt x="9168" y="5671"/>
                    </a:cubicBezTo>
                    <a:lnTo>
                      <a:pt x="9168" y="2805"/>
                    </a:lnTo>
                    <a:lnTo>
                      <a:pt x="6711" y="2805"/>
                    </a:lnTo>
                    <a:cubicBezTo>
                      <a:pt x="6522" y="2805"/>
                      <a:pt x="6365" y="2647"/>
                      <a:pt x="6365" y="2426"/>
                    </a:cubicBezTo>
                    <a:lnTo>
                      <a:pt x="63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24" name="Google Shape;2224;p53"/>
          <p:cNvGrpSpPr/>
          <p:nvPr/>
        </p:nvGrpSpPr>
        <p:grpSpPr>
          <a:xfrm>
            <a:off x="6650050" y="1712850"/>
            <a:ext cx="514500" cy="514500"/>
            <a:chOff x="6650050" y="1712850"/>
            <a:chExt cx="514500" cy="514500"/>
          </a:xfrm>
        </p:grpSpPr>
        <p:sp>
          <p:nvSpPr>
            <p:cNvPr id="2225" name="Google Shape;2225;p53"/>
            <p:cNvSpPr/>
            <p:nvPr/>
          </p:nvSpPr>
          <p:spPr>
            <a:xfrm>
              <a:off x="6650050" y="1712850"/>
              <a:ext cx="514500" cy="514500"/>
            </a:xfrm>
            <a:prstGeom prst="ellipse">
              <a:avLst/>
            </a:prstGeom>
            <a:solidFill>
              <a:srgbClr val="785C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26" name="Google Shape;2226;p53"/>
            <p:cNvGrpSpPr/>
            <p:nvPr/>
          </p:nvGrpSpPr>
          <p:grpSpPr>
            <a:xfrm>
              <a:off x="6779905" y="1858429"/>
              <a:ext cx="254785" cy="223372"/>
              <a:chOff x="-46042675" y="3218600"/>
              <a:chExt cx="300100" cy="263100"/>
            </a:xfrm>
          </p:grpSpPr>
          <p:sp>
            <p:nvSpPr>
              <p:cNvPr id="2227" name="Google Shape;2227;p53"/>
              <p:cNvSpPr/>
              <p:nvPr/>
            </p:nvSpPr>
            <p:spPr>
              <a:xfrm>
                <a:off x="-46042675" y="3302875"/>
                <a:ext cx="35475" cy="130000"/>
              </a:xfrm>
              <a:custGeom>
                <a:rect b="b" l="l" r="r" t="t"/>
                <a:pathLst>
                  <a:path extrusionOk="0" h="5200" w="1419">
                    <a:moveTo>
                      <a:pt x="1" y="1"/>
                    </a:moveTo>
                    <a:lnTo>
                      <a:pt x="1" y="5199"/>
                    </a:lnTo>
                    <a:lnTo>
                      <a:pt x="1418" y="4506"/>
                    </a:lnTo>
                    <a:lnTo>
                      <a:pt x="1418" y="72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53"/>
              <p:cNvSpPr/>
              <p:nvPr/>
            </p:nvSpPr>
            <p:spPr>
              <a:xfrm>
                <a:off x="-45919025" y="3341475"/>
                <a:ext cx="53600" cy="52800"/>
              </a:xfrm>
              <a:custGeom>
                <a:rect b="b" l="l" r="r" t="t"/>
                <a:pathLst>
                  <a:path extrusionOk="0" h="2112" w="2144">
                    <a:moveTo>
                      <a:pt x="1072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1" y="1639"/>
                      <a:pt x="473" y="2112"/>
                      <a:pt x="1072" y="2112"/>
                    </a:cubicBezTo>
                    <a:cubicBezTo>
                      <a:pt x="1671" y="2112"/>
                      <a:pt x="2143" y="1639"/>
                      <a:pt x="2143" y="1072"/>
                    </a:cubicBezTo>
                    <a:cubicBezTo>
                      <a:pt x="2143" y="473"/>
                      <a:pt x="1639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53"/>
              <p:cNvSpPr/>
              <p:nvPr/>
            </p:nvSpPr>
            <p:spPr>
              <a:xfrm>
                <a:off x="-45778025" y="3302875"/>
                <a:ext cx="35450" cy="130000"/>
              </a:xfrm>
              <a:custGeom>
                <a:rect b="b" l="l" r="r" t="t"/>
                <a:pathLst>
                  <a:path extrusionOk="0" h="5200" w="1418">
                    <a:moveTo>
                      <a:pt x="1418" y="1"/>
                    </a:moveTo>
                    <a:lnTo>
                      <a:pt x="0" y="726"/>
                    </a:lnTo>
                    <a:lnTo>
                      <a:pt x="0" y="4506"/>
                    </a:lnTo>
                    <a:lnTo>
                      <a:pt x="1418" y="5199"/>
                    </a:lnTo>
                    <a:lnTo>
                      <a:pt x="14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53"/>
              <p:cNvSpPr/>
              <p:nvPr/>
            </p:nvSpPr>
            <p:spPr>
              <a:xfrm>
                <a:off x="-46042675" y="3235950"/>
                <a:ext cx="300100" cy="245750"/>
              </a:xfrm>
              <a:custGeom>
                <a:rect b="b" l="l" r="r" t="t"/>
                <a:pathLst>
                  <a:path extrusionOk="0" h="9830" w="12004">
                    <a:moveTo>
                      <a:pt x="6018" y="2142"/>
                    </a:moveTo>
                    <a:cubicBezTo>
                      <a:pt x="7751" y="2142"/>
                      <a:pt x="9168" y="3560"/>
                      <a:pt x="9168" y="5293"/>
                    </a:cubicBezTo>
                    <a:cubicBezTo>
                      <a:pt x="9168" y="7026"/>
                      <a:pt x="7751" y="8443"/>
                      <a:pt x="6018" y="8443"/>
                    </a:cubicBezTo>
                    <a:cubicBezTo>
                      <a:pt x="4285" y="8443"/>
                      <a:pt x="2867" y="7026"/>
                      <a:pt x="2867" y="5293"/>
                    </a:cubicBezTo>
                    <a:cubicBezTo>
                      <a:pt x="2867" y="3560"/>
                      <a:pt x="4285" y="2142"/>
                      <a:pt x="6018" y="2142"/>
                    </a:cubicBezTo>
                    <a:close/>
                    <a:moveTo>
                      <a:pt x="1765" y="0"/>
                    </a:moveTo>
                    <a:cubicBezTo>
                      <a:pt x="1576" y="0"/>
                      <a:pt x="1418" y="158"/>
                      <a:pt x="1418" y="378"/>
                    </a:cubicBezTo>
                    <a:lnTo>
                      <a:pt x="1418" y="725"/>
                    </a:lnTo>
                    <a:lnTo>
                      <a:pt x="1072" y="725"/>
                    </a:lnTo>
                    <a:cubicBezTo>
                      <a:pt x="473" y="725"/>
                      <a:pt x="1" y="1197"/>
                      <a:pt x="1" y="1796"/>
                    </a:cubicBezTo>
                    <a:lnTo>
                      <a:pt x="1" y="1890"/>
                    </a:lnTo>
                    <a:lnTo>
                      <a:pt x="1922" y="2835"/>
                    </a:lnTo>
                    <a:cubicBezTo>
                      <a:pt x="2048" y="2930"/>
                      <a:pt x="2143" y="3056"/>
                      <a:pt x="2143" y="3151"/>
                    </a:cubicBezTo>
                    <a:lnTo>
                      <a:pt x="2143" y="7372"/>
                    </a:lnTo>
                    <a:cubicBezTo>
                      <a:pt x="2143" y="7498"/>
                      <a:pt x="2048" y="7624"/>
                      <a:pt x="1922" y="7687"/>
                    </a:cubicBezTo>
                    <a:lnTo>
                      <a:pt x="1" y="8632"/>
                    </a:lnTo>
                    <a:lnTo>
                      <a:pt x="1" y="8758"/>
                    </a:lnTo>
                    <a:cubicBezTo>
                      <a:pt x="1" y="9357"/>
                      <a:pt x="473" y="9830"/>
                      <a:pt x="1072" y="9830"/>
                    </a:cubicBezTo>
                    <a:lnTo>
                      <a:pt x="10964" y="9830"/>
                    </a:lnTo>
                    <a:cubicBezTo>
                      <a:pt x="11531" y="9830"/>
                      <a:pt x="12004" y="9357"/>
                      <a:pt x="12004" y="8758"/>
                    </a:cubicBezTo>
                    <a:lnTo>
                      <a:pt x="12004" y="8632"/>
                    </a:lnTo>
                    <a:lnTo>
                      <a:pt x="10082" y="7687"/>
                    </a:lnTo>
                    <a:cubicBezTo>
                      <a:pt x="9956" y="7624"/>
                      <a:pt x="9893" y="7498"/>
                      <a:pt x="9893" y="7372"/>
                    </a:cubicBezTo>
                    <a:lnTo>
                      <a:pt x="9893" y="3151"/>
                    </a:lnTo>
                    <a:cubicBezTo>
                      <a:pt x="9893" y="3056"/>
                      <a:pt x="9956" y="2930"/>
                      <a:pt x="10082" y="2835"/>
                    </a:cubicBezTo>
                    <a:lnTo>
                      <a:pt x="12004" y="1890"/>
                    </a:lnTo>
                    <a:lnTo>
                      <a:pt x="12004" y="1796"/>
                    </a:lnTo>
                    <a:cubicBezTo>
                      <a:pt x="12004" y="1197"/>
                      <a:pt x="11531" y="725"/>
                      <a:pt x="10933" y="725"/>
                    </a:cubicBezTo>
                    <a:lnTo>
                      <a:pt x="2143" y="725"/>
                    </a:lnTo>
                    <a:lnTo>
                      <a:pt x="2143" y="378"/>
                    </a:lnTo>
                    <a:cubicBezTo>
                      <a:pt x="2143" y="158"/>
                      <a:pt x="1985" y="0"/>
                      <a:pt x="17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3"/>
              <p:cNvSpPr/>
              <p:nvPr/>
            </p:nvSpPr>
            <p:spPr>
              <a:xfrm>
                <a:off x="-45952875" y="3306025"/>
                <a:ext cx="122100" cy="122125"/>
              </a:xfrm>
              <a:custGeom>
                <a:rect b="b" l="l" r="r" t="t"/>
                <a:pathLst>
                  <a:path extrusionOk="0" h="4885" w="4884">
                    <a:moveTo>
                      <a:pt x="2426" y="663"/>
                    </a:moveTo>
                    <a:cubicBezTo>
                      <a:pt x="3403" y="663"/>
                      <a:pt x="4190" y="1450"/>
                      <a:pt x="4190" y="2458"/>
                    </a:cubicBezTo>
                    <a:cubicBezTo>
                      <a:pt x="4159" y="3435"/>
                      <a:pt x="3371" y="4223"/>
                      <a:pt x="2426" y="4223"/>
                    </a:cubicBezTo>
                    <a:cubicBezTo>
                      <a:pt x="1449" y="4223"/>
                      <a:pt x="662" y="3435"/>
                      <a:pt x="662" y="2458"/>
                    </a:cubicBezTo>
                    <a:cubicBezTo>
                      <a:pt x="662" y="1450"/>
                      <a:pt x="1449" y="663"/>
                      <a:pt x="2426" y="663"/>
                    </a:cubicBezTo>
                    <a:close/>
                    <a:moveTo>
                      <a:pt x="2426" y="1"/>
                    </a:moveTo>
                    <a:cubicBezTo>
                      <a:pt x="1103" y="1"/>
                      <a:pt x="0" y="1104"/>
                      <a:pt x="0" y="2458"/>
                    </a:cubicBezTo>
                    <a:cubicBezTo>
                      <a:pt x="0" y="3782"/>
                      <a:pt x="1103" y="4884"/>
                      <a:pt x="2426" y="4884"/>
                    </a:cubicBezTo>
                    <a:cubicBezTo>
                      <a:pt x="3781" y="4884"/>
                      <a:pt x="4883" y="3782"/>
                      <a:pt x="4883" y="2458"/>
                    </a:cubicBezTo>
                    <a:cubicBezTo>
                      <a:pt x="4883" y="1104"/>
                      <a:pt x="3781" y="1"/>
                      <a:pt x="242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53"/>
              <p:cNvSpPr/>
              <p:nvPr/>
            </p:nvSpPr>
            <p:spPr>
              <a:xfrm>
                <a:off x="-45941075" y="3218600"/>
                <a:ext cx="98475" cy="17375"/>
              </a:xfrm>
              <a:custGeom>
                <a:rect b="b" l="l" r="r" t="t"/>
                <a:pathLst>
                  <a:path extrusionOk="0" h="695" w="3939">
                    <a:moveTo>
                      <a:pt x="536" y="1"/>
                    </a:moveTo>
                    <a:cubicBezTo>
                      <a:pt x="410" y="1"/>
                      <a:pt x="316" y="64"/>
                      <a:pt x="221" y="190"/>
                    </a:cubicBezTo>
                    <a:lnTo>
                      <a:pt x="1" y="694"/>
                    </a:lnTo>
                    <a:lnTo>
                      <a:pt x="3939" y="694"/>
                    </a:lnTo>
                    <a:lnTo>
                      <a:pt x="3655" y="190"/>
                    </a:lnTo>
                    <a:cubicBezTo>
                      <a:pt x="3592" y="64"/>
                      <a:pt x="3466" y="1"/>
                      <a:pt x="33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2233" name="Google Shape;2233;p53"/>
          <p:cNvCxnSpPr/>
          <p:nvPr/>
        </p:nvCxnSpPr>
        <p:spPr>
          <a:xfrm>
            <a:off x="3554575" y="1483850"/>
            <a:ext cx="1939500" cy="0"/>
          </a:xfrm>
          <a:prstGeom prst="straightConnector1">
            <a:avLst/>
          </a:prstGeom>
          <a:noFill/>
          <a:ln cap="rnd" cmpd="sng" w="19050">
            <a:solidFill>
              <a:srgbClr val="F145AB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234" name="Google Shape;2234;p53"/>
          <p:cNvCxnSpPr/>
          <p:nvPr/>
        </p:nvCxnSpPr>
        <p:spPr>
          <a:xfrm>
            <a:off x="3554575" y="849300"/>
            <a:ext cx="1939500" cy="0"/>
          </a:xfrm>
          <a:prstGeom prst="straightConnector1">
            <a:avLst/>
          </a:prstGeom>
          <a:noFill/>
          <a:ln cap="rnd" cmpd="sng" w="19050">
            <a:solidFill>
              <a:srgbClr val="F145AB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38" name="Shape 2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9" name="Google Shape;2239;p54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551677" y="1205544"/>
            <a:ext cx="4040894" cy="24814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40" name="Google Shape;2240;p54"/>
          <p:cNvGrpSpPr/>
          <p:nvPr/>
        </p:nvGrpSpPr>
        <p:grpSpPr>
          <a:xfrm>
            <a:off x="1411890" y="1069553"/>
            <a:ext cx="4317462" cy="3283889"/>
            <a:chOff x="3422350" y="731675"/>
            <a:chExt cx="4831537" cy="3674898"/>
          </a:xfrm>
        </p:grpSpPr>
        <p:sp>
          <p:nvSpPr>
            <p:cNvPr id="2241" name="Google Shape;2241;p54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4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2243" name="Google Shape;2243;p54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2244" name="Google Shape;2244;p54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4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4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4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4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4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4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4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4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4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4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4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4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4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4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4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4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4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4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4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4" name="Google Shape;2264;p54"/>
          <p:cNvSpPr txBox="1"/>
          <p:nvPr>
            <p:ph idx="1" type="subTitle"/>
          </p:nvPr>
        </p:nvSpPr>
        <p:spPr>
          <a:xfrm>
            <a:off x="6079359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2265" name="Google Shape;2265;p54"/>
          <p:cNvSpPr txBox="1"/>
          <p:nvPr>
            <p:ph idx="2" type="subTitle"/>
          </p:nvPr>
        </p:nvSpPr>
        <p:spPr>
          <a:xfrm>
            <a:off x="6079349" y="2983125"/>
            <a:ext cx="2179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69" name="Shape 2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0" name="Google Shape;2270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021150" y="1231700"/>
            <a:ext cx="1501400" cy="26593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71" name="Google Shape;2271;p55"/>
          <p:cNvGrpSpPr/>
          <p:nvPr/>
        </p:nvGrpSpPr>
        <p:grpSpPr>
          <a:xfrm>
            <a:off x="2964781" y="969243"/>
            <a:ext cx="1607213" cy="3204997"/>
            <a:chOff x="2487400" y="238125"/>
            <a:chExt cx="2621025" cy="5226675"/>
          </a:xfrm>
        </p:grpSpPr>
        <p:sp>
          <p:nvSpPr>
            <p:cNvPr id="2272" name="Google Shape;2272;p55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5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5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5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5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5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5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79" name="Google Shape;2279;p55"/>
          <p:cNvSpPr txBox="1"/>
          <p:nvPr>
            <p:ph idx="1" type="subTitle"/>
          </p:nvPr>
        </p:nvSpPr>
        <p:spPr>
          <a:xfrm>
            <a:off x="5170397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2280" name="Google Shape;2280;p55"/>
          <p:cNvSpPr txBox="1"/>
          <p:nvPr>
            <p:ph idx="2" type="subTitle"/>
          </p:nvPr>
        </p:nvSpPr>
        <p:spPr>
          <a:xfrm>
            <a:off x="5170400" y="2983125"/>
            <a:ext cx="25050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84" name="Shape 2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5" name="Google Shape;2285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979417" y="1084212"/>
            <a:ext cx="2017425" cy="2894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86" name="Google Shape;2286;p56"/>
          <p:cNvGrpSpPr/>
          <p:nvPr/>
        </p:nvGrpSpPr>
        <p:grpSpPr>
          <a:xfrm>
            <a:off x="3782112" y="890303"/>
            <a:ext cx="2412411" cy="3283947"/>
            <a:chOff x="887870" y="706370"/>
            <a:chExt cx="2740130" cy="3730062"/>
          </a:xfrm>
        </p:grpSpPr>
        <p:sp>
          <p:nvSpPr>
            <p:cNvPr id="2287" name="Google Shape;2287;p56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6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6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2290" name="Google Shape;2290;p56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2291" name="Google Shape;2291;p56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2292" name="Google Shape;2292;p56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56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56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56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56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56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56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56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00" name="Google Shape;2300;p56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6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2" name="Google Shape;2302;p56"/>
          <p:cNvSpPr txBox="1"/>
          <p:nvPr>
            <p:ph idx="1" type="subTitle"/>
          </p:nvPr>
        </p:nvSpPr>
        <p:spPr>
          <a:xfrm>
            <a:off x="1916474" y="2537025"/>
            <a:ext cx="1332000" cy="44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Open Sans ExtraBold"/>
                <a:ea typeface="Open Sans ExtraBold"/>
                <a:cs typeface="Open Sans ExtraBold"/>
                <a:sym typeface="Open Sans ExtraBold"/>
              </a:rPr>
              <a:t>Tablet App</a:t>
            </a:r>
            <a:endParaRPr b="0"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2303" name="Google Shape;2303;p56"/>
          <p:cNvSpPr txBox="1"/>
          <p:nvPr>
            <p:ph idx="2" type="subTitle"/>
          </p:nvPr>
        </p:nvSpPr>
        <p:spPr>
          <a:xfrm>
            <a:off x="903801" y="2983125"/>
            <a:ext cx="23445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07" name="Shape 2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" name="Google Shape;2308;p57"/>
          <p:cNvSpPr txBox="1"/>
          <p:nvPr>
            <p:ph type="title"/>
          </p:nvPr>
        </p:nvSpPr>
        <p:spPr>
          <a:xfrm>
            <a:off x="1229850" y="664350"/>
            <a:ext cx="6684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latin typeface="Open Sans"/>
                <a:ea typeface="Open Sans"/>
                <a:cs typeface="Open Sans"/>
                <a:sym typeface="Open Sans"/>
              </a:rPr>
              <a:t>Our team!</a:t>
            </a:r>
            <a:endParaRPr b="1" sz="3000"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09" name="Google Shape;2309;p57"/>
          <p:cNvGrpSpPr/>
          <p:nvPr/>
        </p:nvGrpSpPr>
        <p:grpSpPr>
          <a:xfrm>
            <a:off x="1268606" y="1465231"/>
            <a:ext cx="1739100" cy="1946394"/>
            <a:chOff x="692250" y="1465231"/>
            <a:chExt cx="1739100" cy="1946394"/>
          </a:xfrm>
        </p:grpSpPr>
        <p:pic>
          <p:nvPicPr>
            <p:cNvPr id="2310" name="Google Shape;2310;p57"/>
            <p:cNvPicPr preferRelativeResize="0"/>
            <p:nvPr/>
          </p:nvPicPr>
          <p:blipFill rotWithShape="1">
            <a:blip r:embed="rId3">
              <a:alphaModFix/>
            </a:blip>
            <a:srcRect b="1970" l="17582" r="18154" t="0"/>
            <a:stretch/>
          </p:blipFill>
          <p:spPr>
            <a:xfrm>
              <a:off x="692250" y="1465231"/>
              <a:ext cx="1739100" cy="1767900"/>
            </a:xfrm>
            <a:prstGeom prst="ellipse">
              <a:avLst/>
            </a:prstGeom>
            <a:noFill/>
            <a:ln cap="flat" cmpd="sng" w="38100">
              <a:solidFill>
                <a:srgbClr val="7D245C"/>
              </a:solidFill>
              <a:prstDash val="solid"/>
              <a:round/>
              <a:headEnd len="sm" w="sm" type="none"/>
              <a:tailEnd len="sm" w="sm" type="none"/>
            </a:ln>
          </p:spPr>
        </p:pic>
        <p:sp>
          <p:nvSpPr>
            <p:cNvPr id="2311" name="Google Shape;2311;p57"/>
            <p:cNvSpPr/>
            <p:nvPr/>
          </p:nvSpPr>
          <p:spPr>
            <a:xfrm rot="10800000">
              <a:off x="1460550" y="3236725"/>
              <a:ext cx="202500" cy="174900"/>
            </a:xfrm>
            <a:prstGeom prst="triangle">
              <a:avLst>
                <a:gd fmla="val 50000" name="adj"/>
              </a:avLst>
            </a:prstGeom>
            <a:solidFill>
              <a:srgbClr val="7D24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2" name="Google Shape;2312;p57"/>
          <p:cNvGrpSpPr/>
          <p:nvPr/>
        </p:nvGrpSpPr>
        <p:grpSpPr>
          <a:xfrm>
            <a:off x="3626263" y="1465231"/>
            <a:ext cx="1739100" cy="1946394"/>
            <a:chOff x="3626263" y="1465231"/>
            <a:chExt cx="1739100" cy="1946394"/>
          </a:xfrm>
        </p:grpSpPr>
        <p:pic>
          <p:nvPicPr>
            <p:cNvPr id="2313" name="Google Shape;2313;p57"/>
            <p:cNvPicPr preferRelativeResize="0"/>
            <p:nvPr/>
          </p:nvPicPr>
          <p:blipFill rotWithShape="1">
            <a:blip r:embed="rId4">
              <a:alphaModFix/>
            </a:blip>
            <a:srcRect b="0" l="2393" r="32023" t="0"/>
            <a:stretch/>
          </p:blipFill>
          <p:spPr>
            <a:xfrm>
              <a:off x="3626263" y="1465231"/>
              <a:ext cx="1739100" cy="1767900"/>
            </a:xfrm>
            <a:prstGeom prst="ellipse">
              <a:avLst/>
            </a:prstGeom>
            <a:noFill/>
            <a:ln cap="flat" cmpd="sng" w="38100">
              <a:solidFill>
                <a:srgbClr val="FBCCE8"/>
              </a:solidFill>
              <a:prstDash val="solid"/>
              <a:round/>
              <a:headEnd len="sm" w="sm" type="none"/>
              <a:tailEnd len="sm" w="sm" type="none"/>
            </a:ln>
          </p:spPr>
        </p:pic>
        <p:sp>
          <p:nvSpPr>
            <p:cNvPr id="2314" name="Google Shape;2314;p57"/>
            <p:cNvSpPr/>
            <p:nvPr/>
          </p:nvSpPr>
          <p:spPr>
            <a:xfrm rot="10800000">
              <a:off x="4394563" y="3236725"/>
              <a:ext cx="202500" cy="174900"/>
            </a:xfrm>
            <a:prstGeom prst="triangle">
              <a:avLst>
                <a:gd fmla="val 50000" name="adj"/>
              </a:avLst>
            </a:prstGeom>
            <a:solidFill>
              <a:srgbClr val="FBCC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5" name="Google Shape;2315;p57"/>
          <p:cNvSpPr/>
          <p:nvPr/>
        </p:nvSpPr>
        <p:spPr>
          <a:xfrm>
            <a:off x="3474163" y="3639300"/>
            <a:ext cx="2043300" cy="11166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3E516C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JOHN DOE</a:t>
            </a:r>
            <a:endParaRPr sz="1200">
              <a:solidFill>
                <a:srgbClr val="3E516C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  <a:p>
            <a:pPr indent="0" lvl="0" marL="0" rtl="0" algn="ctr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1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You can replace the image on the screen with your own</a:t>
            </a:r>
            <a:endParaRPr sz="1100">
              <a:latin typeface="PT Sans"/>
              <a:ea typeface="PT Sans"/>
              <a:cs typeface="PT Sans"/>
              <a:sym typeface="PT Sans"/>
            </a:endParaRPr>
          </a:p>
        </p:txBody>
      </p:sp>
      <p:grpSp>
        <p:nvGrpSpPr>
          <p:cNvPr id="2316" name="Google Shape;2316;p57"/>
          <p:cNvGrpSpPr/>
          <p:nvPr/>
        </p:nvGrpSpPr>
        <p:grpSpPr>
          <a:xfrm>
            <a:off x="5928988" y="1465225"/>
            <a:ext cx="1739100" cy="1946400"/>
            <a:chOff x="5928988" y="1465225"/>
            <a:chExt cx="1739100" cy="1946400"/>
          </a:xfrm>
        </p:grpSpPr>
        <p:pic>
          <p:nvPicPr>
            <p:cNvPr id="2317" name="Google Shape;2317;p57"/>
            <p:cNvPicPr preferRelativeResize="0"/>
            <p:nvPr/>
          </p:nvPicPr>
          <p:blipFill rotWithShape="1">
            <a:blip r:embed="rId5">
              <a:alphaModFix/>
            </a:blip>
            <a:srcRect b="0" l="31092" r="3325" t="0"/>
            <a:stretch/>
          </p:blipFill>
          <p:spPr>
            <a:xfrm>
              <a:off x="5928988" y="1465225"/>
              <a:ext cx="1739100" cy="1767900"/>
            </a:xfrm>
            <a:prstGeom prst="ellipse">
              <a:avLst/>
            </a:prstGeom>
            <a:noFill/>
            <a:ln cap="flat" cmpd="sng" w="38100">
              <a:solidFill>
                <a:srgbClr val="F145AB"/>
              </a:solidFill>
              <a:prstDash val="solid"/>
              <a:round/>
              <a:headEnd len="sm" w="sm" type="none"/>
              <a:tailEnd len="sm" w="sm" type="none"/>
            </a:ln>
          </p:spPr>
        </p:pic>
        <p:sp>
          <p:nvSpPr>
            <p:cNvPr id="2318" name="Google Shape;2318;p57"/>
            <p:cNvSpPr/>
            <p:nvPr/>
          </p:nvSpPr>
          <p:spPr>
            <a:xfrm rot="10800000">
              <a:off x="6697288" y="3236725"/>
              <a:ext cx="202500" cy="174900"/>
            </a:xfrm>
            <a:prstGeom prst="triangle">
              <a:avLst>
                <a:gd fmla="val 50000" name="adj"/>
              </a:avLst>
            </a:prstGeom>
            <a:solidFill>
              <a:srgbClr val="F145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9" name="Google Shape;2319;p57"/>
          <p:cNvSpPr/>
          <p:nvPr/>
        </p:nvSpPr>
        <p:spPr>
          <a:xfrm>
            <a:off x="5776888" y="3639300"/>
            <a:ext cx="2043300" cy="11166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E516C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MANDY PATTERSON</a:t>
            </a:r>
            <a:endParaRPr sz="1200">
              <a:solidFill>
                <a:srgbClr val="3E516C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  <a:p>
            <a:pPr indent="0" lvl="0" marL="0" rtl="0" algn="ctr"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100">
                <a:solidFill>
                  <a:srgbClr val="999999"/>
                </a:solidFill>
                <a:latin typeface="PT Sans"/>
                <a:ea typeface="PT Sans"/>
                <a:cs typeface="PT Sans"/>
                <a:sym typeface="PT Sans"/>
              </a:rPr>
              <a:t>You can replace the image on the screen with your own</a:t>
            </a:r>
            <a:endParaRPr sz="1100">
              <a:solidFill>
                <a:srgbClr val="3E516C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2320" name="Google Shape;2320;p57"/>
          <p:cNvSpPr txBox="1"/>
          <p:nvPr>
            <p:ph idx="4294967295" type="body"/>
          </p:nvPr>
        </p:nvSpPr>
        <p:spPr>
          <a:xfrm>
            <a:off x="1116506" y="3639300"/>
            <a:ext cx="2043300" cy="1116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E516C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HELENA JAMES</a:t>
            </a:r>
            <a:endParaRPr sz="1200">
              <a:solidFill>
                <a:srgbClr val="3E516C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  <a:p>
            <a:pPr indent="0" lvl="0" marL="0" rtl="0" algn="ctr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100"/>
              <a:t>You can replace the image on the screen with your own</a:t>
            </a:r>
            <a:endParaRPr sz="11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24" name="Shape 2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5" name="Google Shape;2325;p58"/>
          <p:cNvSpPr txBox="1"/>
          <p:nvPr>
            <p:ph idx="4294967295" type="title"/>
          </p:nvPr>
        </p:nvSpPr>
        <p:spPr>
          <a:xfrm>
            <a:off x="2425950" y="1822275"/>
            <a:ext cx="42921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6000">
                <a:solidFill>
                  <a:schemeClr val="lt1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Thanks!</a:t>
            </a:r>
            <a:endParaRPr b="0" sz="6000">
              <a:solidFill>
                <a:schemeClr val="lt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2326" name="Google Shape;2326;p58"/>
          <p:cNvSpPr txBox="1"/>
          <p:nvPr>
            <p:ph idx="2" type="subTitle"/>
          </p:nvPr>
        </p:nvSpPr>
        <p:spPr>
          <a:xfrm>
            <a:off x="2372488" y="3240000"/>
            <a:ext cx="4431000" cy="2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br>
              <a:rPr lang="es"/>
            </a:b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30" name="Shape 2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1" name="Google Shape;2331;p59"/>
          <p:cNvSpPr txBox="1"/>
          <p:nvPr>
            <p:ph idx="1" type="body"/>
          </p:nvPr>
        </p:nvSpPr>
        <p:spPr>
          <a:xfrm>
            <a:off x="1295700" y="1744900"/>
            <a:ext cx="6552600" cy="249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This is where you give credit to the people who are part of this project.</a:t>
            </a:r>
            <a:endParaRPr sz="14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Did you like the resources on this template? Get them for free at our other websites.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>
                <a:highlight>
                  <a:schemeClr val="lt1"/>
                </a:highlight>
              </a:rPr>
              <a:t>Presentation template by</a:t>
            </a:r>
            <a:r>
              <a:rPr lang="es" sz="1400">
                <a:solidFill>
                  <a:srgbClr val="222222"/>
                </a:solidFill>
                <a:highlight>
                  <a:schemeClr val="lt1"/>
                </a:highlight>
              </a:rPr>
              <a:t> </a:t>
            </a:r>
            <a:r>
              <a:rPr lang="es" sz="1400" u="sng">
                <a:solidFill>
                  <a:srgbClr val="D5309A"/>
                </a:solidFill>
                <a:highlight>
                  <a:schemeClr val="lt1"/>
                </a:highlight>
                <a:hlinkClick r:id="rId3"/>
              </a:rPr>
              <a:t>Slidesgo</a:t>
            </a:r>
            <a:endParaRPr sz="1400">
              <a:solidFill>
                <a:srgbClr val="D5309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Icons by </a:t>
            </a:r>
            <a:r>
              <a:rPr lang="es" sz="1400" u="sng">
                <a:solidFill>
                  <a:srgbClr val="D5309A"/>
                </a:solidFill>
                <a:hlinkClick r:id="rId4"/>
              </a:rPr>
              <a:t>Flaticon</a:t>
            </a:r>
            <a:endParaRPr sz="1400">
              <a:solidFill>
                <a:srgbClr val="D5309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Images &amp; infographics by </a:t>
            </a:r>
            <a:r>
              <a:rPr lang="es" sz="1400" u="sng">
                <a:solidFill>
                  <a:srgbClr val="D5309A"/>
                </a:solidFill>
                <a:hlinkClick r:id="rId5"/>
              </a:rPr>
              <a:t>Freepik</a:t>
            </a:r>
            <a:endParaRPr sz="1400">
              <a:solidFill>
                <a:srgbClr val="D5309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Infographics by </a:t>
            </a:r>
            <a:r>
              <a:rPr lang="es" sz="1400" u="sng">
                <a:solidFill>
                  <a:srgbClr val="D5309A"/>
                </a:solidFill>
                <a:hlinkClick r:id="rId6"/>
              </a:rPr>
              <a:t>new7ducks</a:t>
            </a:r>
            <a:r>
              <a:rPr lang="es" sz="1400"/>
              <a:t> and </a:t>
            </a:r>
            <a:r>
              <a:rPr lang="es" sz="1400" u="sng">
                <a:solidFill>
                  <a:srgbClr val="D5309A"/>
                </a:solidFill>
                <a:hlinkClick r:id="rId7"/>
              </a:rPr>
              <a:t>pikisuperstar</a:t>
            </a:r>
            <a:r>
              <a:rPr lang="es" sz="1400">
                <a:solidFill>
                  <a:srgbClr val="23AA89"/>
                </a:solidFill>
              </a:rPr>
              <a:t> </a:t>
            </a:r>
            <a:r>
              <a:rPr lang="es" sz="1400"/>
              <a:t>- Freepik.com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Photos created by </a:t>
            </a:r>
            <a:r>
              <a:rPr lang="es" sz="1400" u="sng">
                <a:solidFill>
                  <a:srgbClr val="D5309A"/>
                </a:solidFill>
                <a:hlinkClick r:id="rId8"/>
              </a:rPr>
              <a:t>pressfoto</a:t>
            </a:r>
            <a:r>
              <a:rPr lang="es" sz="1400"/>
              <a:t> - Freepik.com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Content slide photo created by </a:t>
            </a:r>
            <a:r>
              <a:rPr lang="es" sz="1400" u="sng">
                <a:solidFill>
                  <a:srgbClr val="D5309A"/>
                </a:solidFill>
                <a:hlinkClick r:id="rId9"/>
              </a:rPr>
              <a:t>chokniti</a:t>
            </a:r>
            <a:r>
              <a:rPr lang="es" sz="1400">
                <a:solidFill>
                  <a:srgbClr val="F8BC28"/>
                </a:solidFill>
              </a:rPr>
              <a:t> </a:t>
            </a:r>
            <a:r>
              <a:rPr lang="es" sz="1400"/>
              <a:t>- Freepik.com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Team slide photos created by </a:t>
            </a:r>
            <a:r>
              <a:rPr lang="es" sz="1400" u="sng">
                <a:solidFill>
                  <a:srgbClr val="D5309A"/>
                </a:solidFill>
                <a:hlinkClick r:id="rId10"/>
              </a:rPr>
              <a:t>benzoix</a:t>
            </a:r>
            <a:r>
              <a:rPr lang="es" sz="1400"/>
              <a:t> and</a:t>
            </a:r>
            <a:r>
              <a:rPr lang="es" sz="1400">
                <a:solidFill>
                  <a:srgbClr val="D5309A"/>
                </a:solidFill>
              </a:rPr>
              <a:t> </a:t>
            </a:r>
            <a:r>
              <a:rPr lang="es" sz="1400" u="sng">
                <a:solidFill>
                  <a:srgbClr val="D5309A"/>
                </a:solidFill>
                <a:hlinkClick r:id="rId11"/>
              </a:rPr>
              <a:t>nensuria</a:t>
            </a:r>
            <a:r>
              <a:rPr lang="es" sz="1400"/>
              <a:t> - Freepik.com</a:t>
            </a:r>
            <a:endParaRPr sz="1400"/>
          </a:p>
        </p:txBody>
      </p:sp>
      <p:sp>
        <p:nvSpPr>
          <p:cNvPr id="2332" name="Google Shape;2332;p59"/>
          <p:cNvSpPr txBox="1"/>
          <p:nvPr>
            <p:ph type="title"/>
          </p:nvPr>
        </p:nvSpPr>
        <p:spPr>
          <a:xfrm>
            <a:off x="1295700" y="899900"/>
            <a:ext cx="2508300" cy="63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Credits</a:t>
            </a:r>
            <a:endParaRPr sz="6000"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D5309A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36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Google Shape;233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338" name="Google Shape;2338;p6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</a:t>
            </a:r>
            <a:r>
              <a:rPr b="1" lang="es" u="sng">
                <a:solidFill>
                  <a:srgbClr val="869FB2"/>
                </a:solidFill>
                <a:hlinkClick r:id="rId4"/>
              </a:rPr>
              <a:t>g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by keeping the Credits slide.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- Modify this template.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- Use it for both personal and commercial projects.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/>
              <a:t>templates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339" name="Google Shape;2339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43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" name="Google Shape;2344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345" name="Google Shape;2345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346" name="Google Shape;2346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Open Sans</a:t>
            </a:r>
            <a:endParaRPr>
              <a:solidFill>
                <a:srgbClr val="435D7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435D74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https://fonts.google.com/specimen/Open+Sans</a:t>
            </a:r>
            <a:r>
              <a:rPr lang="es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PT Sans</a:t>
            </a:r>
            <a:endParaRPr>
              <a:solidFill>
                <a:srgbClr val="435D7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435D74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https://fonts.google.com/specimen/PT+Sans</a:t>
            </a:r>
            <a:r>
              <a:rPr lang="es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347" name="Google Shape;2347;p61"/>
          <p:cNvGrpSpPr/>
          <p:nvPr/>
        </p:nvGrpSpPr>
        <p:grpSpPr>
          <a:xfrm>
            <a:off x="952725" y="3498875"/>
            <a:ext cx="7242163" cy="754200"/>
            <a:chOff x="952725" y="3498875"/>
            <a:chExt cx="7242163" cy="754200"/>
          </a:xfrm>
        </p:grpSpPr>
        <p:sp>
          <p:nvSpPr>
            <p:cNvPr id="2348" name="Google Shape;2348;p61"/>
            <p:cNvSpPr/>
            <p:nvPr/>
          </p:nvSpPr>
          <p:spPr>
            <a:xfrm>
              <a:off x="20451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642A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310700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85CB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416882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D245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98336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62E8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 txBox="1"/>
            <p:nvPr/>
          </p:nvSpPr>
          <p:spPr>
            <a:xfrm>
              <a:off x="952725" y="3655925"/>
              <a:ext cx="8529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#362E88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53" name="Google Shape;2353;p61"/>
            <p:cNvSpPr txBox="1"/>
            <p:nvPr/>
          </p:nvSpPr>
          <p:spPr>
            <a:xfrm>
              <a:off x="1997126" y="3655925"/>
              <a:ext cx="887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#5642A3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54" name="Google Shape;2354;p61"/>
            <p:cNvSpPr txBox="1"/>
            <p:nvPr/>
          </p:nvSpPr>
          <p:spPr>
            <a:xfrm>
              <a:off x="3012952" y="3655925"/>
              <a:ext cx="9795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#785CB4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55" name="Google Shape;2355;p61"/>
            <p:cNvSpPr txBox="1"/>
            <p:nvPr/>
          </p:nvSpPr>
          <p:spPr>
            <a:xfrm>
              <a:off x="4100189" y="3655925"/>
              <a:ext cx="9288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#7D245C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629351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145A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7355332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BCCE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52316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5309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 txBox="1"/>
            <p:nvPr/>
          </p:nvSpPr>
          <p:spPr>
            <a:xfrm>
              <a:off x="5162988" y="3655925"/>
              <a:ext cx="9288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#D5309A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60" name="Google Shape;2360;p61"/>
            <p:cNvSpPr txBox="1"/>
            <p:nvPr/>
          </p:nvSpPr>
          <p:spPr>
            <a:xfrm>
              <a:off x="6224813" y="3655925"/>
              <a:ext cx="9288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#F145AB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2361" name="Google Shape;2361;p61"/>
            <p:cNvSpPr txBox="1"/>
            <p:nvPr/>
          </p:nvSpPr>
          <p:spPr>
            <a:xfrm>
              <a:off x="7307188" y="3655925"/>
              <a:ext cx="887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#FBCCE8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65" name="Shape 2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" name="Google Shape;2366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367" name="Google Shape;2367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these resource</a:t>
            </a:r>
            <a:r>
              <a:rPr lang="es"/>
              <a:t>s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keeping the quality. To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/>
              <a:t>on 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368" name="Google Shape;2368;p6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369" name="Google Shape;2369;p6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2" name="Google Shape;2382;p6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383" name="Google Shape;2383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5" name="Google Shape;2385;p6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386" name="Google Shape;2386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6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391" name="Google Shape;2391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3" name="Google Shape;2393;p6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394" name="Google Shape;2394;p6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7" name="Google Shape;2397;p6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398" name="Google Shape;2398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1" name="Google Shape;2401;p6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402" name="Google Shape;2402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4" name="Google Shape;2404;p6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405" name="Google Shape;2405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9" name="Google Shape;2409;p6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410" name="Google Shape;2410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4" name="Google Shape;2414;p6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415" name="Google Shape;2415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0" name="Google Shape;2420;p6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421" name="Google Shape;2421;p6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3" name="Google Shape;2443;p6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444" name="Google Shape;2444;p6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3" name="Google Shape;2503;p6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504" name="Google Shape;2504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6" name="Google Shape;2516;p6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517" name="Google Shape;2517;p6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7" name="Google Shape;2527;p6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528" name="Google Shape;2528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2" name="Google Shape;2532;p6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533" name="Google Shape;2533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6" name="Google Shape;2536;p6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537" name="Google Shape;2537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3" name="Google Shape;2543;p6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544" name="Google Shape;2544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1" name="Google Shape;2551;p6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552" name="Google Shape;2552;p6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7" name="Google Shape;2557;p6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558" name="Google Shape;2558;p6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8" name="Google Shape;2568;p6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6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0" name="Google Shape;2570;p6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1" name="Google Shape;2571;p6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72" name="Google Shape;2572;p6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573" name="Google Shape;2573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5" name="Google Shape;2575;p6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576" name="Google Shape;2576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8" name="Google Shape;2578;p6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579" name="Google Shape;2579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1" name="Google Shape;2581;p6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582" name="Google Shape;2582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4" name="Google Shape;2584;p6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585" name="Google Shape;2585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7" name="Google Shape;2587;p6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588" name="Google Shape;2588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0" name="Google Shape;2590;p6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591" name="Google Shape;2591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3" name="Google Shape;2593;p6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594" name="Google Shape;2594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7" name="Google Shape;2597;p6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598" name="Google Shape;2598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6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602" name="Google Shape;2602;p6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5" name="Google Shape;2605;p6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606" name="Google Shape;2606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6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610" name="Google Shape;2610;p6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3" name="Google Shape;2613;p6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614" name="Google Shape;2614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7" name="Google Shape;2617;p6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618" name="Google Shape;2618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0" name="Google Shape;2620;p6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1" name="Google Shape;2621;p6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2" name="Google Shape;2622;p6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3" name="Google Shape;2623;p6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4" name="Google Shape;2624;p6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5" name="Google Shape;2625;p6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6" name="Google Shape;2626;p6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7" name="Google Shape;2627;p6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8" name="Google Shape;2628;p6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9" name="Google Shape;2629;p6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0" name="Google Shape;2630;p6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1" name="Google Shape;2631;p6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632" name="Google Shape;2632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4" name="Google Shape;2634;p6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5" name="Google Shape;2635;p6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636" name="Google Shape;2636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8" name="Google Shape;2638;p6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639" name="Google Shape;2639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41" name="Google Shape;2641;p6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2" name="Google Shape;2642;p6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3" name="Google Shape;2643;p6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4" name="Google Shape;2644;p6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645" name="Google Shape;2645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6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655" name="Google Shape;2655;p6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1" name="Google Shape;2671;p6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672" name="Google Shape;2672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6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675" name="Google Shape;2675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5" name="Google Shape;2695;p6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696" name="Google Shape;2696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4" name="Google Shape;2774;p6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5" name="Google Shape;2775;p6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6" name="Google Shape;2776;p6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7" name="Google Shape;2777;p6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8" name="Google Shape;2778;p6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9" name="Google Shape;2779;p6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0" name="Google Shape;2780;p6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1" name="Google Shape;2781;p6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2" name="Google Shape;2782;p6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3" name="Google Shape;2783;p6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4" name="Google Shape;2784;p6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5" name="Google Shape;2785;p6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6" name="Google Shape;2786;p6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7" name="Google Shape;2787;p6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8" name="Google Shape;2788;p6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9" name="Google Shape;2789;p6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0" name="Google Shape;2790;p6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1" name="Google Shape;2791;p6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2" name="Google Shape;2792;p6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3" name="Google Shape;2793;p6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4" name="Google Shape;2794;p6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5" name="Google Shape;2795;p6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6" name="Google Shape;2796;p6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7" name="Google Shape;2797;p6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798" name="Google Shape;2798;p6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981" name="Shape 2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2" name="Google Shape;2982;p6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983" name="Google Shape;2983;p6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6" name="Google Shape;2986;p6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987" name="Google Shape;2987;p6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9" name="Google Shape;2989;p6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990" name="Google Shape;2990;p6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2" name="Google Shape;2992;p6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993" name="Google Shape;2993;p6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5" name="Google Shape;2995;p6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996" name="Google Shape;2996;p6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7" name="Google Shape;2997;p6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998" name="Google Shape;2998;p6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6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6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01" name="Google Shape;3001;p6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002" name="Google Shape;3002;p6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03" name="Google Shape;3003;p6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004" name="Google Shape;3004;p6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6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06" name="Google Shape;3006;p6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007" name="Google Shape;3007;p6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9" name="Google Shape;3009;p6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010" name="Google Shape;3010;p6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011" name="Google Shape;3011;p6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12" name="Google Shape;3012;p6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013" name="Google Shape;3013;p6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4" name="Google Shape;3014;p6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015" name="Google Shape;3015;p6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6" name="Google Shape;3016;p6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017" name="Google Shape;3017;p6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1" name="Google Shape;3021;p6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022" name="Google Shape;3022;p6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6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6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6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26" name="Google Shape;3026;p6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027" name="Google Shape;3027;p6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028" name="Google Shape;3028;p6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029" name="Google Shape;3029;p6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0" name="Google Shape;3030;p6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31" name="Google Shape;3031;p6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032" name="Google Shape;3032;p6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033" name="Google Shape;3033;p6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034" name="Google Shape;3034;p6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35" name="Google Shape;3035;p6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036" name="Google Shape;3036;p6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037" name="Google Shape;3037;p6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6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39" name="Google Shape;3039;p6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040" name="Google Shape;3040;p6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041" name="Google Shape;3041;p6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6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6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044" name="Google Shape;3044;p6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47" name="Google Shape;3047;p6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048" name="Google Shape;3048;p6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2" name="Google Shape;3052;p6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053" name="Google Shape;3053;p6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9" name="Google Shape;3059;p6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060" name="Google Shape;3060;p6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3" name="Google Shape;3063;p6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064" name="Google Shape;3064;p6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065" name="Google Shape;3065;p6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6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6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8" name="Google Shape;3068;p6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069" name="Google Shape;3069;p6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6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6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2" name="Google Shape;3072;p6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073" name="Google Shape;3073;p6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6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6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6" name="Google Shape;3076;p6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077" name="Google Shape;3077;p6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9" name="Google Shape;3079;p6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080" name="Google Shape;3080;p6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081" name="Google Shape;3081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3" name="Google Shape;3083;p6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084" name="Google Shape;3084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6" name="Google Shape;3086;p6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087" name="Google Shape;3087;p6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6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9" name="Google Shape;3089;p6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090" name="Google Shape;3090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92" name="Google Shape;3092;p6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093" name="Google Shape;3093;p6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5" name="Google Shape;3095;p6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096" name="Google Shape;3096;p6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6" name="Google Shape;3106;p6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107" name="Google Shape;3107;p6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108" name="Google Shape;3108;p6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6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0" name="Google Shape;3110;p6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111" name="Google Shape;3111;p6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112" name="Google Shape;3112;p6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3" name="Google Shape;3113;p6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4" name="Google Shape;3114;p6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115" name="Google Shape;3115;p6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6" name="Google Shape;3116;p6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7" name="Google Shape;3117;p6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118" name="Google Shape;3118;p6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9" name="Google Shape;3119;p6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20" name="Google Shape;3120;p6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121" name="Google Shape;3121;p6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2" name="Google Shape;3122;p6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123" name="Google Shape;3123;p6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24" name="Google Shape;3124;p6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125" name="Google Shape;3125;p6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126" name="Google Shape;3126;p6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6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6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9" name="Google Shape;3129;p6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130" name="Google Shape;3130;p6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6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6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3" name="Google Shape;3133;p6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134" name="Google Shape;3134;p6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6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6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7" name="Google Shape;3137;p6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138" name="Google Shape;3138;p6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6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6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1" name="Google Shape;3141;p6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142" name="Google Shape;3142;p6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6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6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45" name="Google Shape;3145;p6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146" name="Google Shape;3146;p6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3" name="Google Shape;3163;p6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4" name="Google Shape;3164;p6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165" name="Google Shape;3165;p6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7" name="Google Shape;3167;p6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168" name="Google Shape;3168;p6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9" name="Google Shape;3179;p6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180" name="Google Shape;3180;p6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7" name="Google Shape;3207;p6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208" name="Google Shape;3208;p6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09" name="Google Shape;3209;p6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10" name="Google Shape;3210;p6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12" name="Google Shape;3212;p6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15" name="Google Shape;3215;p6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16" name="Google Shape;3216;p6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17" name="Google Shape;3217;p6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22" name="Google Shape;3222;p6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3" name="Google Shape;3263;p6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264" name="Google Shape;3264;p6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5" name="Google Shape;3265;p6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266" name="Google Shape;3266;p6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6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6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6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0" name="Google Shape;3270;p6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271" name="Google Shape;3271;p6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6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6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6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75" name="Google Shape;3275;p6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276" name="Google Shape;3276;p6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0" name="Google Shape;3280;p6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281" name="Google Shape;3281;p6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282" name="Google Shape;3282;p6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6" name="Google Shape;3286;p6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287" name="Google Shape;3287;p6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6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6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0" name="Google Shape;3290;p6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291" name="Google Shape;3291;p6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6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4" name="Google Shape;3294;p6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295" name="Google Shape;3295;p6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6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6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6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9" name="Google Shape;3299;p6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300" name="Google Shape;3300;p6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6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6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3" name="Google Shape;3303;p6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304" name="Google Shape;3304;p6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6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06" name="Google Shape;3306;p6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307" name="Google Shape;3307;p6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308" name="Google Shape;3308;p6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6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6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6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6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6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6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6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6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6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6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6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6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6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6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6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6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6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6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6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6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6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6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1" name="Google Shape;3341;p6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342" name="Google Shape;3342;p6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49" name="Google Shape;3349;p6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350" name="Google Shape;3350;p6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6" name="Google Shape;3356;p6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357" name="Google Shape;3357;p6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1" name="Google Shape;3361;p6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362" name="Google Shape;3362;p6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5" name="Google Shape;3365;p6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366" name="Google Shape;3366;p6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367" name="Google Shape;3367;p6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9" name="Google Shape;3369;p6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370" name="Google Shape;3370;p6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2" name="Google Shape;3372;p6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373" name="Google Shape;3373;p6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76" name="Google Shape;3376;p6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377" name="Google Shape;3377;p6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378" name="Google Shape;3378;p6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6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1" name="Google Shape;3381;p6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382" name="Google Shape;3382;p6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5" name="Google Shape;3385;p6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386" name="Google Shape;3386;p6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8" name="Google Shape;3388;p6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389" name="Google Shape;3389;p6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2" name="Google Shape;3402;p6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403" name="Google Shape;3403;p6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404" name="Google Shape;3404;p6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7" name="Google Shape;3407;p6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408" name="Google Shape;3408;p6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1" name="Google Shape;3411;p6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412" name="Google Shape;3412;p6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15" name="Google Shape;3415;p6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416" name="Google Shape;3416;p6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7" name="Google Shape;3427;p6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428" name="Google Shape;3428;p6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0" name="Google Shape;3430;p6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431" name="Google Shape;3431;p6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8" name="Google Shape;3468;p6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469" name="Google Shape;3469;p6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4" name="Google Shape;3484;p6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485" name="Google Shape;3485;p6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486" name="Google Shape;3486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8" name="Google Shape;3488;p6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489" name="Google Shape;3489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1" name="Google Shape;3491;p6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492" name="Google Shape;3492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4" name="Google Shape;3494;p6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495" name="Google Shape;3495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97" name="Google Shape;3497;p6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498" name="Google Shape;3498;p6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499" name="Google Shape;3499;p6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2" name="Google Shape;3502;p6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503" name="Google Shape;3503;p6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6" name="Google Shape;3506;p6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507" name="Google Shape;3507;p6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0" name="Google Shape;3510;p6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511" name="Google Shape;3511;p6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4" name="Google Shape;3514;p6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515" name="Google Shape;3515;p6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8" name="Google Shape;3518;p6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519" name="Google Shape;3519;p6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2" name="Google Shape;3522;p6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523" name="Google Shape;3523;p6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6" name="Google Shape;3526;p6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527" name="Google Shape;3527;p6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0" name="Google Shape;3530;p6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531" name="Google Shape;3531;p6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4" name="Google Shape;3534;p6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535" name="Google Shape;3535;p6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38" name="Google Shape;3538;p6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539" name="Google Shape;3539;p6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540" name="Google Shape;3540;p6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2" name="Google Shape;3542;p6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543" name="Google Shape;3543;p6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5" name="Google Shape;3545;p6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546" name="Google Shape;3546;p6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8" name="Google Shape;3548;p6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549" name="Google Shape;3549;p6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1" name="Google Shape;3551;p6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552" name="Google Shape;3552;p6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4" name="Google Shape;3554;p6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555" name="Google Shape;3555;p6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7" name="Google Shape;3557;p6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558" name="Google Shape;3558;p6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0" name="Google Shape;3560;p6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561" name="Google Shape;3561;p6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3" name="Google Shape;3563;p6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564" name="Google Shape;3564;p6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6" name="Google Shape;3566;p6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567" name="Google Shape;3567;p6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569" name="Google Shape;3569;p6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0" name="Google Shape;3570;p6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1" name="Google Shape;3571;p6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2" name="Google Shape;3572;p6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3" name="Google Shape;3573;p6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4" name="Google Shape;3574;p6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5" name="Google Shape;3575;p6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6" name="Google Shape;3576;p6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7" name="Google Shape;3577;p6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8" name="Google Shape;3578;p6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9" name="Google Shape;3579;p6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0" name="Google Shape;3580;p6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1" name="Google Shape;3581;p6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2" name="Google Shape;3582;p6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3" name="Google Shape;3583;p6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4" name="Google Shape;3584;p6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5" name="Google Shape;3585;p6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6" name="Google Shape;3586;p6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7" name="Google Shape;3587;p6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8" name="Google Shape;3588;p6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9" name="Google Shape;3589;p6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0" name="Google Shape;3590;p6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1" name="Google Shape;3591;p6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2" name="Google Shape;3592;p6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3" name="Google Shape;3593;p6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4" name="Google Shape;3594;p6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5" name="Google Shape;3595;p6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6" name="Google Shape;3596;p6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7" name="Google Shape;3597;p6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8" name="Google Shape;3598;p6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9" name="Google Shape;3599;p6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0" name="Google Shape;3600;p6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1" name="Google Shape;3601;p6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2" name="Google Shape;3602;p6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3" name="Google Shape;3603;p6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04" name="Google Shape;3604;p6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605" name="Google Shape;3605;p6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8" name="Google Shape;4558;p6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559" name="Google Shape;4559;p6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560" name="Google Shape;4560;p6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62" name="Google Shape;4562;p6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4" name="Google Shape;4564;p6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565" name="Google Shape;4565;p6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566" name="Google Shape;4566;p6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67" name="Google Shape;4567;p6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8" name="Google Shape;4568;p6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569" name="Google Shape;4569;p6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570" name="Google Shape;4570;p6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571" name="Google Shape;4571;p6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572" name="Google Shape;4572;p6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3" name="Google Shape;4573;p6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4" name="Google Shape;4574;p6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5" name="Google Shape;4575;p6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6" name="Google Shape;4576;p6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77" name="Google Shape;4577;p6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578" name="Google Shape;4578;p6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79" name="Google Shape;4579;p6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0" name="Google Shape;4580;p6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581" name="Google Shape;4581;p6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82" name="Google Shape;4582;p6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7" name="Google Shape;4587;p6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588" name="Google Shape;4588;p6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590" name="Google Shape;4590;p6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591" name="Google Shape;4591;p6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93" name="Google Shape;4593;p6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594" name="Google Shape;4594;p6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595" name="Google Shape;4595;p6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597" name="Google Shape;4597;p6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598" name="Google Shape;4598;p6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599" name="Google Shape;4599;p6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0" name="Google Shape;4600;p6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601" name="Google Shape;4601;p6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602" name="Google Shape;4602;p6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603" name="Google Shape;4603;p6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" name="Google Shape;4604;p6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05" name="Google Shape;4605;p6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606" name="Google Shape;4606;p6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07" name="Google Shape;4607;p6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8" name="Google Shape;4608;p6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609" name="Google Shape;4609;p6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10" name="Google Shape;4610;p6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1" name="Google Shape;4611;p6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612" name="Google Shape;4612;p6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13" name="Google Shape;4613;p6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14" name="Google Shape;4614;p6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17" name="Google Shape;4617;p6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618" name="Google Shape;4618;p6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34" name="Google Shape;4634;p6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56" name="Google Shape;4656;p6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657" name="Google Shape;4657;p6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59" name="Google Shape;4659;p6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60" name="Google Shape;4660;p6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661" name="Google Shape;4661;p6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65" name="Google Shape;4665;p6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72" name="Google Shape;4672;p6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673" name="Google Shape;4673;p6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77" name="Google Shape;4677;p6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06" name="Google Shape;4706;p6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707" name="Google Shape;4707;p6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09" name="Google Shape;4709;p6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10" name="Google Shape;4710;p6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711" name="Google Shape;4711;p6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3" name="Google Shape;4713;p6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714" name="Google Shape;4714;p6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16" name="Google Shape;4716;p6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24" name="Google Shape;4724;p6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725" name="Google Shape;4725;p6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29" name="Google Shape;4729;p6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37" name="Google Shape;4737;p6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738" name="Google Shape;4738;p6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42" name="Google Shape;4742;p6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84" name="Google Shape;4784;p6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785" name="Google Shape;4785;p6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7" name="Google Shape;4787;p6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6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823" name="Google Shape;4823;p6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824" name="Google Shape;4824;p6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6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6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6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6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6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6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6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6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6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6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6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6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6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6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6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6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6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6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6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6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6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6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6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6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6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6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6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6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6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6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6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6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6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6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6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6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6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6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6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6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6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6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6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6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6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6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6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6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6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6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6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6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6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6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6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6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6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6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6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6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6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6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6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6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6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6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6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6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6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6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6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6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6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6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6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6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6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6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6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6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6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6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6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6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6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6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6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6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6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6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6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6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6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6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6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6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6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6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6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6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6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6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6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6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6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6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6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6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6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6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6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6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6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6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6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6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6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6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6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6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6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6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6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6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6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6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6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6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6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6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6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6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6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6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6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6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6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6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6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6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6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6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6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6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6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6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6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6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6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6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6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6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6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6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6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6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6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6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6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6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6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6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6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6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6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6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6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6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6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6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6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6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6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6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6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6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6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6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6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6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6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6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6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6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6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6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6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6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6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6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6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6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6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6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6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6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6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6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6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6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6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6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6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6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6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6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6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6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6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6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6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6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6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6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6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6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6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6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6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6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6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6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6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6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6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6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6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6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6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6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6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6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98" name="Google Shape;5098;p6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99" name="Google Shape;5099;p6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100" name="Google Shape;5100;p6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6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6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6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6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6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6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6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6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6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6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6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6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6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6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6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6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6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6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6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6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6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6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6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6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6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6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6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6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6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6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6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6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6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6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6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36" name="Google Shape;5136;p6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137" name="Google Shape;5137;p6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138" name="Google Shape;5138;p6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6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6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6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6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6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6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6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6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6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6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6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6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6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6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6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4" name="Google Shape;5154;p6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155" name="Google Shape;5155;p6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6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6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6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6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6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6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6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6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6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6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6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6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6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6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6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6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6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6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6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6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6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6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6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6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6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6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6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6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6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6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6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6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6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6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6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6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6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6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6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6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6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6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6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6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6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6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6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6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6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6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6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6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6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6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6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6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6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6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6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6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6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6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6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6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6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6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6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6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6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6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6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6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6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6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6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6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6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6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6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6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6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6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6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6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6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6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6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6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6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6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6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6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6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6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6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6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6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6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6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6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6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6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6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6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6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6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6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6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6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6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6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6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6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6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6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6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6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6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6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6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6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6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6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6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6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6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6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6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6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6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6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6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6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6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6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6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6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6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6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6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6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6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6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6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6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6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6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6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6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6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6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6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6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6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6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6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6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6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6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6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6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6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6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6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6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6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6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6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6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6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6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6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6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6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6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6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6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6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6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6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6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6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6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6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6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6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6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6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6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6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6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6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6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6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6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6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6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6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6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6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6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6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6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6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6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6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6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6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6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6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6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6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6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6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6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6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6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6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6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6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6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6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6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6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6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6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6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6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6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6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6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6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6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6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6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6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6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6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6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6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6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6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6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6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6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6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6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6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6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6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6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6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6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6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6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6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6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6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6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6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6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6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6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6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6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6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6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6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6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6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6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6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6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6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6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6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6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6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6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6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6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6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6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6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6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6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6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6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6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6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6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6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6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6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6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6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6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6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6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6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6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6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6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6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6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6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6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6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6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6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6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6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68" name="Google Shape;5468;p6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72" name="Shape 5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3" name="Google Shape;5473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>
                <a:solidFill>
                  <a:srgbClr val="FFFFFF"/>
                </a:solidFill>
              </a:rPr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474" name="Google Shape;5474;p6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5475" name="Google Shape;5475;p6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476" name="Google Shape;5476;p6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7" name="Google Shape;5477;p6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8" name="Google Shape;5478;p6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6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0" name="Google Shape;5480;p6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2" name="Google Shape;5482;p6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483" name="Google Shape;5483;p6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4" name="Google Shape;5484;p6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5" name="Google Shape;5485;p6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486" name="Google Shape;5486;p6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7" name="Google Shape;5487;p6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8" name="Google Shape;5488;p6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489" name="Google Shape;5489;p6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6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91" name="Google Shape;5491;p6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492" name="Google Shape;5492;p6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3" name="Google Shape;5493;p6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6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5" name="Google Shape;5495;p6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6" name="Google Shape;5496;p6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98" name="Google Shape;5498;p6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499" name="Google Shape;5499;p6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0" name="Google Shape;5500;p6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6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6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4" name="Google Shape;5504;p6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5" name="Google Shape;5505;p6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6" name="Google Shape;5506;p6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07" name="Google Shape;5507;p6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508" name="Google Shape;5508;p6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9" name="Google Shape;5509;p6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0" name="Google Shape;5510;p6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511" name="Google Shape;5511;p6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6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3" name="Google Shape;5513;p6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514" name="Google Shape;5514;p6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5" name="Google Shape;5515;p6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6" name="Google Shape;5516;p6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517" name="Google Shape;5517;p6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9" name="Google Shape;5519;p6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6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1" name="Google Shape;5521;p6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22" name="Google Shape;5522;p6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523" name="Google Shape;5523;p6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5" name="Google Shape;5525;p6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6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27" name="Google Shape;5527;p6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28" name="Google Shape;5528;p6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529" name="Google Shape;5529;p6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6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1" name="Google Shape;5531;p6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32" name="Google Shape;5532;p6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533" name="Google Shape;5533;p6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4" name="Google Shape;5534;p6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35" name="Google Shape;5535;p6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536" name="Google Shape;5536;p6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7" name="Google Shape;5537;p6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8" name="Google Shape;5538;p6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39" name="Google Shape;5539;p6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40" name="Google Shape;5540;p6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541" name="Google Shape;5541;p6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6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6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4" name="Google Shape;5544;p6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5" name="Google Shape;5545;p6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546" name="Google Shape;5546;p6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7" name="Google Shape;5547;p6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8" name="Google Shape;5548;p6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549" name="Google Shape;5549;p6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0" name="Google Shape;5550;p6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6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6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6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6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55" name="Google Shape;5555;p6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556" name="Google Shape;5556;p6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6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6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9" name="Google Shape;5559;p6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0" name="Google Shape;5560;p6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6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2" name="Google Shape;5562;p6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63" name="Google Shape;5563;p6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564" name="Google Shape;5564;p6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5" name="Google Shape;5565;p6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6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68" name="Google Shape;5568;p6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569" name="Google Shape;5569;p6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6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71" name="Google Shape;5571;p6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572" name="Google Shape;5572;p6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3" name="Google Shape;5573;p6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6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75" name="Google Shape;5575;p6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576" name="Google Shape;5576;p6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6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8" name="Google Shape;5578;p6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79" name="Google Shape;5579;p6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580" name="Google Shape;5580;p6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1" name="Google Shape;5581;p6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82" name="Google Shape;5582;p6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583" name="Google Shape;5583;p6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4" name="Google Shape;5584;p6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6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6" name="Google Shape;5586;p6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7" name="Google Shape;5587;p6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88" name="Google Shape;5588;p6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589" name="Google Shape;5589;p6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0" name="Google Shape;5590;p6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1" name="Google Shape;5591;p6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6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3" name="Google Shape;5593;p6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4" name="Google Shape;5594;p6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5" name="Google Shape;5595;p6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6" name="Google Shape;5596;p6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7" name="Google Shape;5597;p6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6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6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0" name="Google Shape;5600;p6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1" name="Google Shape;5601;p6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2" name="Google Shape;5602;p6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6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4" name="Google Shape;5604;p6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5" name="Google Shape;5605;p6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6" name="Google Shape;5606;p6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7" name="Google Shape;5607;p6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08" name="Google Shape;5608;p6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609" name="Google Shape;5609;p6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6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1" name="Google Shape;5611;p6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2" name="Google Shape;5612;p6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13" name="Google Shape;5613;p6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614" name="Google Shape;5614;p6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5" name="Google Shape;5615;p6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6" name="Google Shape;5616;p6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17" name="Google Shape;5617;p6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618" name="Google Shape;5618;p6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9" name="Google Shape;5619;p6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0" name="Google Shape;5620;p6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1" name="Google Shape;5621;p6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2" name="Google Shape;5622;p6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23" name="Google Shape;5623;p6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624" name="Google Shape;5624;p6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5" name="Google Shape;5625;p6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6" name="Google Shape;5626;p6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27" name="Google Shape;5627;p6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628" name="Google Shape;5628;p6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9" name="Google Shape;5629;p6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0" name="Google Shape;5630;p6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31" name="Google Shape;5631;p6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632" name="Google Shape;5632;p6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3" name="Google Shape;5633;p6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6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5" name="Google Shape;5635;p6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6" name="Google Shape;5636;p6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37" name="Google Shape;5637;p6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638" name="Google Shape;5638;p6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0" name="Google Shape;5640;p6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41" name="Google Shape;5641;p6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42" name="Google Shape;5642;p6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643" name="Google Shape;5643;p6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4" name="Google Shape;5644;p6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45" name="Google Shape;5645;p6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646" name="Google Shape;5646;p6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7" name="Google Shape;5647;p6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8" name="Google Shape;5648;p6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9" name="Google Shape;5649;p6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0" name="Google Shape;5650;p6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1" name="Google Shape;5651;p6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2" name="Google Shape;5652;p6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3" name="Google Shape;5653;p6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54" name="Google Shape;5654;p6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655" name="Google Shape;5655;p6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6" name="Google Shape;5656;p6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7" name="Google Shape;5657;p6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58" name="Google Shape;5658;p6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659" name="Google Shape;5659;p6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0" name="Google Shape;5660;p6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61" name="Google Shape;5661;p6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662" name="Google Shape;5662;p6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3" name="Google Shape;5663;p6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4" name="Google Shape;5664;p6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65" name="Google Shape;5665;p6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666" name="Google Shape;5666;p6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6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6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0" name="Google Shape;5670;p6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71" name="Google Shape;5671;p6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672" name="Google Shape;5672;p6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3" name="Google Shape;5673;p6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74" name="Google Shape;5674;p6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75" name="Google Shape;5675;p6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676" name="Google Shape;5676;p6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7" name="Google Shape;5677;p6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8" name="Google Shape;5678;p6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9" name="Google Shape;5679;p6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6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1" name="Google Shape;5681;p6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83" name="Google Shape;5683;p6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684" name="Google Shape;5684;p6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6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6" name="Google Shape;5686;p6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87" name="Google Shape;5687;p6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688" name="Google Shape;5688;p6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9" name="Google Shape;5689;p6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0" name="Google Shape;5690;p6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1" name="Google Shape;5691;p6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92" name="Google Shape;5692;p6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693" name="Google Shape;5693;p6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4" name="Google Shape;5694;p6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5" name="Google Shape;5695;p6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6" name="Google Shape;5696;p6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7" name="Google Shape;5697;p6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99" name="Google Shape;5699;p6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700" name="Google Shape;5700;p6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1" name="Google Shape;5701;p6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2" name="Google Shape;5702;p6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03" name="Google Shape;5703;p6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704" name="Google Shape;5704;p6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5" name="Google Shape;5705;p6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6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7" name="Google Shape;5707;p6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8" name="Google Shape;5708;p6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0" name="Google Shape;5710;p6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11" name="Google Shape;5711;p6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712" name="Google Shape;5712;p6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4" name="Google Shape;5714;p6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5" name="Google Shape;5715;p6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6" name="Google Shape;5716;p6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717" name="Google Shape;5717;p6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718" name="Google Shape;5718;p6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719" name="Google Shape;5719;p6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21" name="Google Shape;5721;p6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22" name="Google Shape;5722;p6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723" name="Google Shape;5723;p6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6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725" name="Google Shape;5725;p6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726" name="Google Shape;5726;p6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727" name="Google Shape;5727;p6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28" name="Google Shape;5728;p6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29" name="Google Shape;5729;p6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730" name="Google Shape;5730;p6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31" name="Google Shape;5731;p6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732" name="Google Shape;5732;p6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733" name="Google Shape;5733;p6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734" name="Google Shape;5734;p6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735" name="Google Shape;5735;p6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36" name="Google Shape;5736;p6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39" name="Google Shape;5739;p6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40" name="Google Shape;5740;p6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741" name="Google Shape;5741;p6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3" name="Google Shape;5743;p6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4" name="Google Shape;5744;p6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47" name="Google Shape;5747;p6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748" name="Google Shape;5748;p6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49" name="Google Shape;5749;p6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0" name="Google Shape;5750;p6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1" name="Google Shape;5751;p6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2" name="Google Shape;5752;p6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53" name="Google Shape;5753;p6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754" name="Google Shape;5754;p6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5" name="Google Shape;5755;p6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6" name="Google Shape;5756;p6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57" name="Google Shape;5757;p6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58" name="Google Shape;5758;p6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759" name="Google Shape;5759;p6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61" name="Google Shape;5761;p6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762" name="Google Shape;5762;p6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63" name="Google Shape;5763;p6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64" name="Google Shape;5764;p6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765" name="Google Shape;5765;p6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67" name="Google Shape;5767;p6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768" name="Google Shape;5768;p6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70" name="Google Shape;5770;p6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771" name="Google Shape;5771;p6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2" name="Google Shape;5772;p6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3" name="Google Shape;5773;p6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4" name="Google Shape;5774;p6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5" name="Google Shape;5775;p6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6" name="Google Shape;5776;p6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77" name="Google Shape;5777;p6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778" name="Google Shape;5778;p6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79" name="Google Shape;5779;p6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0" name="Google Shape;5780;p6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81" name="Google Shape;5781;p6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782" name="Google Shape;5782;p6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3" name="Google Shape;5783;p6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4" name="Google Shape;5784;p6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5" name="Google Shape;5785;p6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86" name="Google Shape;5786;p6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787" name="Google Shape;5787;p6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90" name="Google Shape;5790;p6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791" name="Google Shape;5791;p6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4" name="Google Shape;5794;p6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98" name="Google Shape;5798;p6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99" name="Google Shape;5799;p6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800" name="Google Shape;5800;p6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1" name="Google Shape;5801;p6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2" name="Google Shape;5802;p6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3" name="Google Shape;5803;p6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05" name="Google Shape;5805;p6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806" name="Google Shape;5806;p6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8" name="Google Shape;5808;p6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09" name="Google Shape;5809;p6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12" name="Google Shape;5812;p6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813" name="Google Shape;5813;p6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6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6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8" name="Google Shape;5818;p6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1" name="Google Shape;5821;p6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2" name="Google Shape;5822;p6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4" name="Google Shape;5824;p6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25" name="Google Shape;5825;p6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826" name="Google Shape;5826;p6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2" name="Google Shape;5832;p6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33" name="Google Shape;5833;p6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834" name="Google Shape;5834;p6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5" name="Google Shape;5835;p6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39" name="Google Shape;5839;p6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840" name="Google Shape;5840;p6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842" name="Google Shape;5842;p6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843" name="Google Shape;5843;p6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844" name="Google Shape;5844;p6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45" name="Google Shape;5845;p6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46" name="Google Shape;5846;p6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847" name="Google Shape;5847;p6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50" name="Google Shape;5850;p6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851" name="Google Shape;5851;p6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6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54" name="Google Shape;5854;p6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855" name="Google Shape;5855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56" name="Google Shape;5856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57" name="Google Shape;5857;p6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858" name="Google Shape;5858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59" name="Google Shape;5859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60" name="Google Shape;5860;p6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861" name="Google Shape;5861;p6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64" name="Google Shape;5864;p6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865" name="Google Shape;5865;p6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66" name="Google Shape;5866;p6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67" name="Google Shape;5867;p6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68" name="Google Shape;5868;p6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869" name="Google Shape;5869;p6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6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6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73" name="Google Shape;5873;p6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874" name="Google Shape;5874;p6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5" name="Google Shape;5875;p6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6" name="Google Shape;5876;p6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78" name="Google Shape;5878;p6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879" name="Google Shape;5879;p6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0" name="Google Shape;5880;p6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1" name="Google Shape;5881;p6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2" name="Google Shape;5882;p6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83" name="Google Shape;5883;p6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884" name="Google Shape;5884;p6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6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6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87" name="Google Shape;5887;p6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888" name="Google Shape;5888;p6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6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90" name="Google Shape;5890;p6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891" name="Google Shape;5891;p6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92" name="Google Shape;5892;p6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93" name="Google Shape;5893;p6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894" name="Google Shape;5894;p6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95" name="Google Shape;5895;p6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6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97" name="Google Shape;5897;p6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98" name="Google Shape;5898;p6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899" name="Google Shape;5899;p6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6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1" name="Google Shape;5901;p6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2" name="Google Shape;5902;p6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04" name="Google Shape;5904;p6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905" name="Google Shape;5905;p6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6" name="Google Shape;5906;p6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7" name="Google Shape;5907;p6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09" name="Google Shape;5909;p6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10" name="Google Shape;5910;p6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11" name="Google Shape;5911;p6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12" name="Google Shape;5912;p6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13" name="Google Shape;5913;p6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914" name="Google Shape;5914;p6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15" name="Google Shape;5915;p6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16" name="Google Shape;5916;p6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17" name="Google Shape;5917;p6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18" name="Google Shape;5918;p6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919" name="Google Shape;5919;p6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0" name="Google Shape;5920;p6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1" name="Google Shape;5921;p6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2" name="Google Shape;5922;p6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3" name="Google Shape;5923;p6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5" name="Google Shape;5925;p6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6" name="Google Shape;5926;p6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7" name="Google Shape;5927;p6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28" name="Google Shape;5928;p6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29" name="Google Shape;5929;p6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930" name="Google Shape;5930;p6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31" name="Google Shape;5931;p6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6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33" name="Google Shape;5933;p6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934" name="Google Shape;5934;p6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6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6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37" name="Google Shape;5937;p6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38" name="Google Shape;5938;p6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939" name="Google Shape;5939;p6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40" name="Google Shape;5940;p6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941" name="Google Shape;5941;p6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42" name="Google Shape;5942;p6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6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44" name="Google Shape;5944;p6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945" name="Google Shape;5945;p6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46" name="Google Shape;5946;p6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47" name="Google Shape;5947;p6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48" name="Google Shape;5948;p6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949" name="Google Shape;5949;p6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6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1" name="Google Shape;5951;p6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2" name="Google Shape;5952;p6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53" name="Google Shape;5953;p6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954" name="Google Shape;5954;p6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6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6" name="Google Shape;5956;p6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57" name="Google Shape;5957;p6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958" name="Google Shape;5958;p6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6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60" name="Google Shape;5960;p6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61" name="Google Shape;5961;p6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962" name="Google Shape;5962;p6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63" name="Google Shape;5963;p6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64" name="Google Shape;5964;p6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965" name="Google Shape;5965;p6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68" name="Google Shape;5968;p6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69" name="Google Shape;5969;p6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970" name="Google Shape;5970;p6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71" name="Google Shape;5971;p6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972" name="Google Shape;5972;p6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73" name="Google Shape;5973;p6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74" name="Google Shape;5974;p6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75" name="Google Shape;5975;p6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976" name="Google Shape;5976;p6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79" name="Google Shape;5979;p6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980" name="Google Shape;5980;p6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81" name="Google Shape;5981;p6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82" name="Google Shape;5982;p6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83" name="Google Shape;5983;p6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984" name="Google Shape;5984;p6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85" name="Google Shape;5985;p6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986" name="Google Shape;5986;p6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87" name="Google Shape;5987;p6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88" name="Google Shape;5988;p6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989" name="Google Shape;5989;p6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992" name="Google Shape;5992;p6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993" name="Google Shape;5993;p6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994" name="Google Shape;5994;p6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6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997" name="Google Shape;5997;p6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998" name="Google Shape;5998;p6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999" name="Google Shape;5999;p6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0" name="Google Shape;6000;p6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3" name="Google Shape;6003;p6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4" name="Google Shape;6004;p6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05" name="Google Shape;6005;p6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006" name="Google Shape;6006;p6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07" name="Google Shape;6007;p6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08" name="Google Shape;6008;p6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009" name="Google Shape;6009;p6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0" name="Google Shape;6010;p6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1" name="Google Shape;6011;p6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2" name="Google Shape;6012;p6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13" name="Google Shape;6013;p6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014" name="Google Shape;6014;p6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15" name="Google Shape;6015;p6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016" name="Google Shape;6016;p6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7" name="Google Shape;6017;p6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8" name="Google Shape;6018;p6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19" name="Google Shape;6019;p6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0" name="Google Shape;6020;p6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1" name="Google Shape;6021;p6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2" name="Google Shape;6022;p6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3" name="Google Shape;6023;p6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24" name="Google Shape;6024;p6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25" name="Google Shape;6025;p6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026" name="Google Shape;6026;p6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28" name="Google Shape;6028;p6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29" name="Google Shape;6029;p6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030" name="Google Shape;6030;p6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31" name="Google Shape;6031;p6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32" name="Google Shape;6032;p6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33" name="Google Shape;6033;p6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034" name="Google Shape;6034;p6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35" name="Google Shape;6035;p6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36" name="Google Shape;6036;p6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37" name="Google Shape;6037;p6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038" name="Google Shape;6038;p6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39" name="Google Shape;6039;p6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0" name="Google Shape;6040;p6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1" name="Google Shape;6041;p6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42" name="Google Shape;6042;p6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043" name="Google Shape;6043;p6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4" name="Google Shape;6044;p6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6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47" name="Google Shape;6047;p6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048" name="Google Shape;6048;p6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49" name="Google Shape;6049;p6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50" name="Google Shape;6050;p6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051" name="Google Shape;6051;p6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052" name="Google Shape;6052;p6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53" name="Google Shape;6053;p6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054" name="Google Shape;6054;p6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56" name="Google Shape;6056;p6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057" name="Google Shape;6057;p6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58" name="Google Shape;6058;p6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59" name="Google Shape;6059;p6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61" name="Google Shape;6061;p6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62" name="Google Shape;6062;p6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63" name="Google Shape;6063;p6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064" name="Google Shape;6064;p6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65" name="Google Shape;6065;p6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67" name="Google Shape;6067;p6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068" name="Google Shape;6068;p6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69" name="Google Shape;6069;p6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070" name="Google Shape;6070;p6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71" name="Google Shape;6071;p6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72" name="Google Shape;6072;p6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073" name="Google Shape;6073;p6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6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75" name="Google Shape;6075;p6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076" name="Google Shape;6076;p6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77" name="Google Shape;6077;p6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78" name="Google Shape;6078;p6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79" name="Google Shape;6079;p6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080" name="Google Shape;6080;p6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2" name="Google Shape;6082;p6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3" name="Google Shape;6083;p6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4" name="Google Shape;6084;p6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85" name="Google Shape;6085;p6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086" name="Google Shape;6086;p6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7" name="Google Shape;6087;p6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88" name="Google Shape;6088;p6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89" name="Google Shape;6089;p6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090" name="Google Shape;6090;p6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91" name="Google Shape;6091;p6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092" name="Google Shape;6092;p6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093" name="Google Shape;6093;p6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094" name="Google Shape;6094;p6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95" name="Google Shape;6095;p6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096" name="Google Shape;6096;p6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097" name="Google Shape;6097;p6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98" name="Google Shape;6098;p6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99" name="Google Shape;6099;p6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101" name="Google Shape;6101;p6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102" name="Google Shape;6102;p6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103" name="Google Shape;6103;p6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104" name="Google Shape;6104;p6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05" name="Google Shape;6105;p6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06" name="Google Shape;6106;p6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07" name="Google Shape;6107;p6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08" name="Google Shape;6108;p6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109" name="Google Shape;6109;p6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0" name="Google Shape;6110;p6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1" name="Google Shape;6111;p6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2" name="Google Shape;6112;p6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13" name="Google Shape;6113;p6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114" name="Google Shape;6114;p6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5" name="Google Shape;6115;p6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6" name="Google Shape;6116;p6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17" name="Google Shape;6117;p6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18" name="Google Shape;6118;p6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119" name="Google Shape;6119;p6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1" name="Google Shape;6121;p6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2" name="Google Shape;6122;p6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23" name="Google Shape;6123;p6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124" name="Google Shape;6124;p6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6" name="Google Shape;6126;p6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27" name="Google Shape;6127;p6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128" name="Google Shape;6128;p6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29" name="Google Shape;6129;p6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30" name="Google Shape;6130;p6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6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32" name="Google Shape;6132;p6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133" name="Google Shape;6133;p6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34" name="Google Shape;6134;p6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135" name="Google Shape;6135;p6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136" name="Google Shape;6136;p6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137" name="Google Shape;6137;p6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6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39" name="Google Shape;6139;p6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140" name="Google Shape;6140;p6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142" name="Google Shape;6142;p6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143" name="Google Shape;6143;p6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144" name="Google Shape;6144;p6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45" name="Google Shape;6145;p6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46" name="Google Shape;6146;p6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47" name="Google Shape;6147;p6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148" name="Google Shape;6148;p6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49" name="Google Shape;6149;p6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50" name="Google Shape;6150;p6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151" name="Google Shape;6151;p6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52" name="Google Shape;6152;p6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53" name="Google Shape;6153;p6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54" name="Google Shape;6154;p6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155" name="Google Shape;6155;p6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56" name="Google Shape;6156;p6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57" name="Google Shape;6157;p6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58" name="Google Shape;6158;p6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159" name="Google Shape;6159;p6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60" name="Google Shape;6160;p6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61" name="Google Shape;6161;p6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162" name="Google Shape;6162;p6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63" name="Google Shape;6163;p6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64" name="Google Shape;6164;p6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165" name="Google Shape;6165;p6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66" name="Google Shape;6166;p6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67" name="Google Shape;6167;p6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68" name="Google Shape;6168;p6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169" name="Google Shape;6169;p6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70" name="Google Shape;6170;p6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71" name="Google Shape;6171;p6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172" name="Google Shape;6172;p6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173" name="Google Shape;6173;p6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174" name="Google Shape;6174;p6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75" name="Google Shape;6175;p6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176" name="Google Shape;6176;p6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177" name="Google Shape;6177;p6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82" name="Shape 6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3" name="Google Shape;618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84" name="Google Shape;6184;p6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185" name="Google Shape;6185;p6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6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188" name="Google Shape;6188;p6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191" name="Google Shape;6191;p6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6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194" name="Google Shape;6194;p6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6" name="Google Shape;6196;p6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7" name="Google Shape;6197;p6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198" name="Google Shape;6198;p6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6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201" name="Google Shape;6201;p6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206" name="Google Shape;6206;p6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6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210" name="Google Shape;6210;p6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216" name="Google Shape;6216;p6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9" name="Google Shape;6219;p6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220" name="Google Shape;6220;p6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6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223" name="Google Shape;6223;p6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5" name="Google Shape;6225;p6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6" name="Google Shape;6226;p6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227" name="Google Shape;6227;p6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230" name="Google Shape;6230;p6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234" name="Google Shape;6234;p6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6" name="Google Shape;6236;p6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7" name="Google Shape;6237;p6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238" name="Google Shape;6238;p6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245" name="Google Shape;6245;p6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6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248" name="Google Shape;6248;p6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6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255" name="Google Shape;6255;p6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259" name="Google Shape;6259;p6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1" name="Google Shape;6261;p6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2" name="Google Shape;6262;p6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263" name="Google Shape;6263;p6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266" name="Google Shape;6266;p6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6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269" name="Google Shape;6269;p6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272" name="Google Shape;6272;p6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275" name="Google Shape;6275;p6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279" name="Google Shape;6279;p6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6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282" name="Google Shape;6282;p6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9" name="Google Shape;6289;p6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6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1" name="Google Shape;6291;p6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292" name="Google Shape;6292;p6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295" name="Google Shape;6295;p6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7" name="Google Shape;6297;p6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298" name="Google Shape;6298;p6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6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304" name="Google Shape;6304;p6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6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309" name="Google Shape;6309;p6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314" name="Google Shape;6314;p6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15" name="Google Shape;6315;p6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316" name="Google Shape;6316;p6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6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6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6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6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6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6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23" name="Google Shape;6323;p6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324" name="Google Shape;6324;p6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6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327" name="Google Shape;6327;p6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338" name="Google Shape;6338;p6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6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341" name="Google Shape;6341;p6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6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344" name="Google Shape;6344;p6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6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347" name="Google Shape;6347;p6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352" name="Google Shape;6352;p6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355" name="Google Shape;6355;p6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359" name="Google Shape;6359;p6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3" name="Google Shape;6363;p6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4" name="Google Shape;6364;p6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365" name="Google Shape;6365;p6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370" name="Google Shape;6370;p6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2" name="Google Shape;6372;p6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3" name="Google Shape;6373;p6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374" name="Google Shape;6374;p6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6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377" name="Google Shape;6377;p6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0" name="Google Shape;6380;p6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1" name="Google Shape;6381;p6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382" name="Google Shape;6382;p6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6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386" name="Google Shape;6386;p6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396" name="Google Shape;6396;p6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400" name="Google Shape;6400;p6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404" name="Google Shape;6404;p6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6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407" name="Google Shape;6407;p6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6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417" name="Google Shape;6417;p6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6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2" name="Google Shape;6422;p6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3" name="Google Shape;6423;p6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4" name="Google Shape;6424;p6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425" name="Google Shape;6425;p6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6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440" name="Google Shape;6440;p6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6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443" name="Google Shape;6443;p6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447" name="Google Shape;6447;p6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6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451" name="Google Shape;6451;p6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457" name="Google Shape;6457;p6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6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462" name="Google Shape;6462;p6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4" name="Google Shape;6464;p6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5" name="Google Shape;6465;p6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466" name="Google Shape;6466;p6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9" name="Google Shape;6469;p6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0" name="Google Shape;6470;p6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471" name="Google Shape;6471;p6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6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474" name="Google Shape;6474;p6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480" name="Google Shape;6480;p6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5" name="Google Shape;6485;p6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6" name="Google Shape;6486;p6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487" name="Google Shape;6487;p6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6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491" name="Google Shape;6491;p6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498" name="Google Shape;6498;p6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6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502" name="Google Shape;6502;p6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506" name="Google Shape;6506;p6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511" name="Google Shape;6511;p6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514" name="Google Shape;6514;p6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517" name="Google Shape;6517;p6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6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522" name="Google Shape;6522;p6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6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527" name="Google Shape;6527;p6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535" name="Google Shape;6535;p6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6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539" name="Google Shape;6539;p6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3" name="Google Shape;6543;p6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4" name="Google Shape;6544;p6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545" name="Google Shape;6545;p6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549" name="Google Shape;6549;p6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6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557" name="Google Shape;6557;p6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9" name="Google Shape;6559;p6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0" name="Google Shape;6560;p6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6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2" name="Google Shape;6562;p6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563" name="Google Shape;6563;p6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568" name="Google Shape;6568;p6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78" name="Shape 6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9" name="Google Shape;657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80" name="Google Shape;6580;p6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581" name="Google Shape;6581;p6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6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586" name="Google Shape;6586;p6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6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591" name="Google Shape;6591;p6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596" name="Google Shape;6596;p6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6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599" name="Google Shape;6599;p6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6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604" name="Google Shape;6604;p6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609" name="Google Shape;6609;p6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612" name="Google Shape;6612;p6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6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617" name="Google Shape;6617;p6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6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622" name="Google Shape;6622;p6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6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627" name="Google Shape;6627;p6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6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632" name="Google Shape;6632;p6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638" name="Google Shape;6638;p6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641" name="Google Shape;6641;p6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6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648" name="Google Shape;6648;p6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653" name="Google Shape;6653;p6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658" name="Google Shape;6658;p6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663" name="Google Shape;6663;p6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668" name="Google Shape;6668;p6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6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674" name="Google Shape;6674;p6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6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680" name="Google Shape;6680;p6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685" name="Google Shape;6685;p6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6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688" name="Google Shape;6688;p6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694" name="Google Shape;6694;p6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6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699" name="Google Shape;6699;p6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704" name="Google Shape;6704;p6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6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708" name="Google Shape;6708;p6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6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711" name="Google Shape;6711;p6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6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716" name="Google Shape;6716;p6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721" name="Google Shape;6721;p6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6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724" name="Google Shape;6724;p6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6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728" name="Google Shape;6728;p6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732" name="Google Shape;6732;p6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736" name="Google Shape;6736;p6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6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741" name="Google Shape;6741;p6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746" name="Google Shape;6746;p6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6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749" name="Google Shape;6749;p6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753" name="Google Shape;6753;p6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6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758" name="Google Shape;6758;p6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763" name="Google Shape;6763;p6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6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767" name="Google Shape;6767;p6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772" name="Google Shape;6772;p6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777" name="Google Shape;6777;p6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783" name="Google Shape;6783;p6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6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789" name="Google Shape;6789;p6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792" name="Google Shape;6792;p6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6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797" name="Google Shape;6797;p6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802" name="Google Shape;6802;p6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806" name="Google Shape;6806;p6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6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814" name="Google Shape;6814;p6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6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820" name="Google Shape;6820;p6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6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825" name="Google Shape;6825;p6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830" name="Google Shape;6830;p6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836" name="Google Shape;6836;p6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6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842" name="Google Shape;6842;p6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851" name="Google Shape;6851;p6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858" name="Google Shape;6858;p6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863" name="Google Shape;6863;p6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875" name="Google Shape;6875;p6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882" name="Google Shape;6882;p6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887" name="Google Shape;6887;p6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892" name="Google Shape;6892;p6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897" name="Google Shape;6897;p6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902" name="Google Shape;6902;p6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909" name="Google Shape;6909;p6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913" name="Google Shape;6913;p6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917" name="Google Shape;6917;p6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926" name="Google Shape;6926;p6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934" name="Google Shape;6934;p6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6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939" name="Google Shape;6939;p6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945" name="Google Shape;6945;p6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6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954" name="Google Shape;6954;p6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957" name="Google Shape;6957;p6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963" name="Google Shape;6963;p6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6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967" name="Google Shape;6967;p6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6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976" name="Google Shape;6976;p6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6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982" name="Google Shape;6982;p6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990" name="Google Shape;6990;p6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000" name="Google Shape;7000;p6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008" name="Google Shape;7008;p6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6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013" name="Google Shape;7013;p6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021" name="Google Shape;7021;p6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029" name="Google Shape;7029;p6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6" name="Google Shape;7036;p6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7" name="Google Shape;7037;p6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8" name="Google Shape;7038;p6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039" name="Google Shape;7039;p6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6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047" name="Google Shape;7047;p6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6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056" name="Google Shape;7056;p6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063" name="Google Shape;7063;p6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6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069" name="Google Shape;7069;p6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077" name="Google Shape;7077;p6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6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084" name="Google Shape;7084;p6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088" name="Google Shape;7088;p6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097" name="Google Shape;7097;p6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109" name="Google Shape;7109;p6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116" name="Google Shape;7116;p6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122" name="Google Shape;7122;p6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131" name="Google Shape;7131;p6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6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139" name="Google Shape;7139;p6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6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148" name="Google Shape;7148;p6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158" name="Google Shape;7158;p6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63" name="Google Shape;7163;p6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64" name="Google Shape;7164;p6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65" name="Google Shape;7165;p6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7" name="Google Shape;7167;p6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71" name="Shape 7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2" name="Google Shape;7172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173" name="Google Shape;7173;p6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174" name="Google Shape;7174;p6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177" name="Google Shape;7177;p6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180" name="Google Shape;7180;p6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187" name="Google Shape;7187;p6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190" name="Google Shape;7190;p6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199" name="Google Shape;7199;p6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202" name="Google Shape;7202;p6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6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205" name="Google Shape;7205;p6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208" name="Google Shape;7208;p6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0" name="Google Shape;7210;p6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1" name="Google Shape;7211;p6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212" name="Google Shape;7212;p6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215" name="Google Shape;7215;p6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218" name="Google Shape;7218;p6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221" name="Google Shape;7221;p6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228" name="Google Shape;7228;p6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232" name="Google Shape;7232;p6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6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237" name="Google Shape;7237;p6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1" name="Google Shape;7241;p6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2" name="Google Shape;7242;p6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243" name="Google Shape;7243;p6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6" name="Google Shape;7246;p6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7" name="Google Shape;7247;p6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248" name="Google Shape;7248;p6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5" name="Google Shape;7255;p6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6" name="Google Shape;7256;p6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7" name="Google Shape;7257;p6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258" name="Google Shape;7258;p6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262" name="Google Shape;7262;p6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267" name="Google Shape;7267;p6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6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271" name="Google Shape;7271;p6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6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275" name="Google Shape;7275;p6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2" name="Google Shape;7282;p6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3" name="Google Shape;7283;p6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4" name="Google Shape;7284;p6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5" name="Google Shape;7285;p6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6" name="Google Shape;7286;p6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6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288" name="Google Shape;7288;p6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292" name="Google Shape;7292;p6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6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298" name="Google Shape;7298;p6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6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301" name="Google Shape;7301;p6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7" name="Google Shape;7307;p6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8" name="Google Shape;7308;p6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309" name="Google Shape;7309;p6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6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317" name="Google Shape;7317;p6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322" name="Google Shape;7322;p6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9" name="Google Shape;7329;p6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0" name="Google Shape;7330;p6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331" name="Google Shape;7331;p6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6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6" name="Google Shape;7336;p6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337" name="Google Shape;7337;p6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6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340" name="Google Shape;7340;p6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346" name="Google Shape;7346;p6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3" name="Google Shape;7353;p6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4" name="Google Shape;7354;p6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355" name="Google Shape;7355;p6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6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360" name="Google Shape;7360;p6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4" name="Google Shape;7364;p6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5" name="Google Shape;7365;p6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366" name="Google Shape;7366;p6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6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370" name="Google Shape;7370;p6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375" name="Google Shape;7375;p6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381" name="Google Shape;7381;p6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6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385" name="Google Shape;7385;p6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6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396" name="Google Shape;7396;p6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401" name="Google Shape;7401;p6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6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407" name="Google Shape;7407;p6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412" name="Google Shape;7412;p6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415" name="Google Shape;7415;p6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6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421" name="Google Shape;7421;p6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432" name="Google Shape;7432;p6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435" name="Google Shape;7435;p6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6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439" name="Google Shape;7439;p6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449" name="Google Shape;7449;p6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453" name="Google Shape;7453;p6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6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458" name="Google Shape;7458;p6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6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464" name="Google Shape;7464;p6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6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470" name="Google Shape;7470;p6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6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473" name="Google Shape;7473;p6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6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479" name="Google Shape;7479;p6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6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489" name="Google Shape;7489;p6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6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501" name="Google Shape;7501;p6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506" name="Google Shape;7506;p6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6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513" name="Google Shape;7513;p6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6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520" name="Google Shape;7520;p6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6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529" name="Google Shape;7529;p6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6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536" name="Google Shape;7536;p6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541" name="Google Shape;7541;p6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6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552" name="Google Shape;7552;p6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6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559" name="Google Shape;7559;p6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567" name="Google Shape;7567;p6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6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579" name="Google Shape;7579;p6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6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587" name="Google Shape;7587;p6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6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601" name="Google Shape;7601;p6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607" name="Google Shape;7607;p6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6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613" name="Google Shape;7613;p6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6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617" name="Google Shape;7617;p6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6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620" name="Google Shape;7620;p6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6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627" name="Google Shape;7627;p6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6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631" name="Google Shape;7631;p6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6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636" name="Google Shape;7636;p6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6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647" name="Google Shape;7647;p6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6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654" name="Google Shape;7654;p6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661" name="Google Shape;7661;p6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668" name="Google Shape;7668;p6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6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673" name="Google Shape;7673;p6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6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677" name="Google Shape;7677;p6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684" name="Google Shape;7684;p6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6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689" name="Google Shape;7689;p6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6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693" name="Google Shape;7693;p6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696" name="Google Shape;7696;p6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697" name="Google Shape;7697;p6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698" name="Google Shape;7698;p6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06" name="Shape 7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7" name="Google Shape;7707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08" name="Google Shape;7708;p6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9" name="Google Shape;7709;p6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0" name="Google Shape;7710;p6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1" name="Google Shape;7711;p6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712" name="Google Shape;7712;p6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717" name="Google Shape;7717;p6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9" name="Google Shape;7719;p6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0" name="Google Shape;7720;p6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1" name="Google Shape;7721;p6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2" name="Google Shape;7722;p6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3" name="Google Shape;7723;p6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4" name="Google Shape;7724;p6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5" name="Google Shape;7725;p6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726" name="Google Shape;7726;p6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6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730" name="Google Shape;7730;p6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6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733" name="Google Shape;7733;p6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8" name="Google Shape;7738;p6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9" name="Google Shape;7739;p6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0" name="Google Shape;7740;p6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1" name="Google Shape;7741;p6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2" name="Google Shape;7742;p6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3" name="Google Shape;7743;p6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744" name="Google Shape;7744;p6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6" name="Google Shape;7746;p6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7" name="Google Shape;7747;p6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8" name="Google Shape;7748;p6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749" name="Google Shape;7749;p6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3" name="Google Shape;7753;p6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4" name="Google Shape;7754;p6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5" name="Google Shape;7755;p6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6" name="Google Shape;7756;p6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7" name="Google Shape;7757;p6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8" name="Google Shape;7758;p6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9" name="Google Shape;7759;p6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760" name="Google Shape;7760;p6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763" name="Google Shape;7763;p6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6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766" name="Google Shape;7766;p6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8" name="Google Shape;7768;p6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9" name="Google Shape;7769;p6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770" name="Google Shape;7770;p6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2" name="Google Shape;7772;p6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3" name="Google Shape;7773;p6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774" name="Google Shape;7774;p6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6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779" name="Google Shape;7779;p6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6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784" name="Google Shape;7784;p6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6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787" name="Google Shape;7787;p6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9" name="Google Shape;7789;p6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0" name="Google Shape;7790;p6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1" name="Google Shape;7791;p6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792" name="Google Shape;7792;p6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7" name="Google Shape;7797;p6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8" name="Google Shape;7798;p6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799" name="Google Shape;7799;p6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802" name="Google Shape;7802;p6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6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806" name="Google Shape;7806;p6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6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809" name="Google Shape;7809;p6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1" name="Google Shape;7811;p6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2" name="Google Shape;7812;p6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813" name="Google Shape;7813;p6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6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817" name="Google Shape;7817;p6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2" name="Google Shape;7822;p6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3" name="Google Shape;7823;p6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6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825" name="Google Shape;7825;p6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6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829" name="Google Shape;7829;p6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6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833" name="Google Shape;7833;p6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6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837" name="Google Shape;7837;p6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6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842" name="Google Shape;7842;p6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5" name="Google Shape;7845;p6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847" name="Google Shape;7847;p6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850" name="Google Shape;7850;p6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2" name="Google Shape;7852;p6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3" name="Google Shape;7853;p6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4" name="Google Shape;7854;p6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855" name="Google Shape;7855;p6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860" name="Google Shape;7860;p6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2" name="Google Shape;7862;p6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3" name="Google Shape;7863;p6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864" name="Google Shape;7864;p6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871" name="Google Shape;7871;p6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6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879" name="Google Shape;7879;p6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882" name="Google Shape;7882;p6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6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887" name="Google Shape;7887;p6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0" name="Google Shape;7890;p6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1" name="Google Shape;7891;p6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892" name="Google Shape;7892;p6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4" name="Google Shape;7894;p6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5" name="Google Shape;7895;p6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6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897" name="Google Shape;7897;p6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6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900" name="Google Shape;7900;p6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6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905" name="Google Shape;7905;p6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8" name="Google Shape;7908;p6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9" name="Google Shape;7909;p6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910" name="Google Shape;7910;p6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6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914" name="Google Shape;7914;p6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6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919" name="Google Shape;7919;p6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922" name="Google Shape;7922;p6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6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925" name="Google Shape;7925;p6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6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931" name="Google Shape;7931;p6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5" name="Google Shape;7935;p6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6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7" name="Google Shape;7937;p6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938" name="Google Shape;7938;p6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941" name="Google Shape;7941;p6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6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944" name="Google Shape;7944;p6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947" name="Google Shape;7947;p6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956" name="Google Shape;7956;p6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6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6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960" name="Google Shape;7960;p6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6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963" name="Google Shape;7963;p6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966" name="Google Shape;7966;p6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6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970" name="Google Shape;7970;p6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2" name="Google Shape;7972;p6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3" name="Google Shape;7973;p6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974" name="Google Shape;7974;p6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6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978" name="Google Shape;7978;p6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6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981" name="Google Shape;7981;p6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6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984" name="Google Shape;7984;p6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7" name="Google Shape;7987;p6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91" name="Shape 7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2" name="Google Shape;7992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93" name="Google Shape;7993;p6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994" name="Google Shape;7994;p6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997" name="Google Shape;7997;p6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6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001" name="Google Shape;8001;p6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6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007" name="Google Shape;8007;p6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1" name="Google Shape;8011;p6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2" name="Google Shape;8012;p6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013" name="Google Shape;8013;p6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017" name="Google Shape;8017;p6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021" name="Google Shape;8021;p6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3" name="Google Shape;8023;p6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4" name="Google Shape;8024;p6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025" name="Google Shape;8025;p6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8" name="Google Shape;8028;p6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9" name="Google Shape;8029;p6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030" name="Google Shape;8030;p6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035" name="Google Shape;8035;p6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040" name="Google Shape;8040;p6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6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044" name="Google Shape;8044;p6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6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047" name="Google Shape;8047;p6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9" name="Google Shape;8049;p6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6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051" name="Google Shape;8051;p6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6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4" name="Google Shape;8054;p6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055" name="Google Shape;8055;p6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059" name="Google Shape;8059;p6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064" name="Google Shape;8064;p6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8" name="Google Shape;8068;p6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6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070" name="Google Shape;8070;p6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3" name="Google Shape;8073;p6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6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075" name="Google Shape;8075;p6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087" name="Google Shape;8087;p6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0" name="Google Shape;8090;p6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1" name="Google Shape;8091;p6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2" name="Google Shape;8092;p6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093" name="Google Shape;8093;p6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6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097" name="Google Shape;8097;p6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6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101" name="Google Shape;8101;p6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6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105" name="Google Shape;8105;p6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6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8" name="Google Shape;8108;p6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9" name="Google Shape;8109;p6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110" name="Google Shape;8110;p6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6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122" name="Google Shape;8122;p6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6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126" name="Google Shape;8126;p6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6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6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132" name="Google Shape;8132;p6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135" name="Google Shape;8135;p6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6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141" name="Google Shape;8141;p6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5" name="Google Shape;8145;p6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6" name="Google Shape;8146;p6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6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8" name="Google Shape;8148;p6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149" name="Google Shape;8149;p6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6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152" name="Google Shape;8152;p6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6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157" name="Google Shape;8157;p6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6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161" name="Google Shape;8161;p6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6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165" name="Google Shape;8165;p6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6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173" name="Google Shape;8173;p6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0" name="Google Shape;8180;p6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1" name="Google Shape;8181;p6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182" name="Google Shape;8182;p6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6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188" name="Google Shape;8188;p6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6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194" name="Google Shape;8194;p6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6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198" name="Google Shape;8198;p6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2" name="Google Shape;8202;p6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3" name="Google Shape;8203;p6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4" name="Google Shape;8204;p6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205" name="Google Shape;8205;p6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6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211" name="Google Shape;8211;p6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219" name="Google Shape;8219;p6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223" name="Google Shape;8223;p6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6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232" name="Google Shape;8232;p6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240" name="Google Shape;8240;p6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6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243" name="Google Shape;8243;p6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6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254" name="Google Shape;8254;p6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6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259" name="Google Shape;8259;p6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6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267" name="Google Shape;8267;p6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271" name="Google Shape;8271;p6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278" name="Google Shape;8278;p6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6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283" name="Google Shape;8283;p6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6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286" name="Google Shape;8286;p6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289" name="Google Shape;8289;p6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297" name="Google Shape;8297;p6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6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303" name="Google Shape;8303;p6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6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308" name="Google Shape;8308;p6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313" name="Google Shape;8313;p6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6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318" name="Google Shape;8318;p6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6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321" name="Google Shape;8321;p6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6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327" name="Google Shape;8327;p6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6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335" name="Google Shape;8335;p6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8" name="Google Shape;8338;p6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6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340" name="Google Shape;8340;p6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6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346" name="Google Shape;8346;p6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6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352" name="Google Shape;8352;p6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6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362" name="Google Shape;8362;p6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6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371" name="Google Shape;8371;p6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6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376" name="Google Shape;8376;p6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379" name="Google Shape;8379;p6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6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386" name="Google Shape;8386;p6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391" name="Google Shape;8391;p6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6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395" name="Google Shape;8395;p6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6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403" name="Google Shape;8403;p6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6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406" name="Google Shape;8406;p6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409" name="Google Shape;8409;p6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6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412" name="Google Shape;8412;p6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6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420" name="Google Shape;8420;p6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6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423" name="Google Shape;8423;p6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5" name="Google Shape;8425;p6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6" name="Google Shape;8426;p6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427" name="Google Shape;8427;p6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33" name="Shape 8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4" name="Google Shape;843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35" name="Google Shape;8435;p7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6" name="Google Shape;8436;p7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437" name="Google Shape;8437;p7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440" name="Google Shape;8440;p7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444" name="Google Shape;8444;p7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7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450" name="Google Shape;8450;p7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7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456" name="Google Shape;8456;p7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7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469" name="Google Shape;8469;p7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7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472" name="Google Shape;8472;p7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6" name="Google Shape;8476;p7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7" name="Google Shape;8477;p7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478" name="Google Shape;8478;p7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4" name="Google Shape;8484;p7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5" name="Google Shape;8485;p7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6" name="Google Shape;8486;p7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487" name="Google Shape;8487;p7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493" name="Google Shape;8493;p7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502" name="Google Shape;8502;p7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7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505" name="Google Shape;8505;p7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7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509" name="Google Shape;8509;p7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7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512" name="Google Shape;8512;p7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520" name="Google Shape;8520;p7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7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523" name="Google Shape;8523;p7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7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527" name="Google Shape;8527;p7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7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530" name="Google Shape;8530;p7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3" name="Google Shape;8533;p7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4" name="Google Shape;8534;p7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5" name="Google Shape;8535;p7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536" name="Google Shape;8536;p7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2" name="Google Shape;8542;p7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3" name="Google Shape;8543;p7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544" name="Google Shape;8544;p7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7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548" name="Google Shape;8548;p7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0" name="Google Shape;8550;p7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1" name="Google Shape;8551;p7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552" name="Google Shape;8552;p7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7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556" name="Google Shape;8556;p7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8" name="Google Shape;8558;p7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9" name="Google Shape;8559;p7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0" name="Google Shape;8560;p7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1" name="Google Shape;8561;p7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562" name="Google Shape;8562;p7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4" name="Google Shape;8564;p7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5" name="Google Shape;8565;p7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566" name="Google Shape;8566;p7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8" name="Google Shape;8568;p7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9" name="Google Shape;8569;p7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0" name="Google Shape;8570;p7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1" name="Google Shape;8571;p7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572" name="Google Shape;8572;p7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7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576" name="Google Shape;8576;p7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7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579" name="Google Shape;8579;p7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1" name="Google Shape;8581;p7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2" name="Google Shape;8582;p7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583" name="Google Shape;8583;p7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2" name="Google Shape;8592;p7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3" name="Google Shape;8593;p7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594" name="Google Shape;8594;p7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7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599" name="Google Shape;8599;p7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7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602" name="Google Shape;8602;p7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4" name="Google Shape;8604;p7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5" name="Google Shape;8605;p7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606" name="Google Shape;8606;p7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610" name="Google Shape;8610;p7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7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617" name="Google Shape;8617;p7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620" name="Google Shape;8620;p7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7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623" name="Google Shape;8623;p7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629" name="Google Shape;8629;p7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3" name="Google Shape;8633;p7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4" name="Google Shape;8634;p7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635" name="Google Shape;8635;p7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7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640" name="Google Shape;8640;p7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644" name="Google Shape;8644;p7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7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648" name="Google Shape;8648;p7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7" name="Google Shape;8657;p7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8" name="Google Shape;8658;p7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659" name="Google Shape;8659;p7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7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663" name="Google Shape;8663;p7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666" name="Google Shape;8666;p7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8" name="Google Shape;8668;p7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9" name="Google Shape;8669;p7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670" name="Google Shape;8670;p7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7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673" name="Google Shape;8673;p7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676" name="Google Shape;8676;p7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7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679" name="Google Shape;8679;p7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682" name="Google Shape;8682;p7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687" name="Google Shape;8687;p7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690" name="Google Shape;8690;p7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693" name="Google Shape;8693;p7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7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699" name="Google Shape;8699;p7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708" name="Google Shape;8708;p7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712" name="Google Shape;8712;p7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717" name="Google Shape;8717;p7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7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7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721" name="Google Shape;8721;p7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7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726" name="Google Shape;8726;p7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731" name="Google Shape;8731;p7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735" name="Google Shape;8735;p7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738" name="Google Shape;8738;p7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7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742" name="Google Shape;8742;p7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7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745" name="Google Shape;8745;p7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7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748" name="Google Shape;8748;p7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7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3" name="Google Shape;8753;p7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754" name="Google Shape;8754;p7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7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7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759" name="Google Shape;8759;p7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2" name="Google Shape;8762;p7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3" name="Google Shape;8763;p7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764" name="Google Shape;8764;p7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768" name="Google Shape;8768;p7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7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772" name="Google Shape;8772;p7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7" name="Google Shape;8777;p7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8" name="Google Shape;8778;p7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779" name="Google Shape;8779;p7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2" name="Google Shape;8782;p7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3" name="Google Shape;8783;p7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784" name="Google Shape;8784;p7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5" name="Google Shape;8795;p7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99" name="Shape 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0" name="Google Shape;8800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01" name="Google Shape;8801;p7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2" name="Google Shape;8802;p7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803" name="Google Shape;8803;p7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7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807" name="Google Shape;8807;p7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9" name="Google Shape;8819;p7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0" name="Google Shape;8820;p7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1" name="Google Shape;8821;p7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2" name="Google Shape;8822;p7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823" name="Google Shape;8823;p7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7" name="Google Shape;8827;p7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8" name="Google Shape;8828;p7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829" name="Google Shape;8829;p7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4" name="Google Shape;8834;p7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5" name="Google Shape;8835;p7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6" name="Google Shape;8836;p7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7" name="Google Shape;8837;p7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838" name="Google Shape;8838;p7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7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841" name="Google Shape;8841;p7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5" name="Google Shape;8845;p7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6" name="Google Shape;8846;p7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7" name="Google Shape;8847;p7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848" name="Google Shape;8848;p7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1" name="Google Shape;8851;p7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2" name="Google Shape;8852;p7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853" name="Google Shape;8853;p7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6" name="Google Shape;8856;p7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7" name="Google Shape;8857;p7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8" name="Google Shape;8858;p7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859" name="Google Shape;8859;p7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7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862" name="Google Shape;8862;p7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7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865" name="Google Shape;8865;p7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7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868" name="Google Shape;8868;p7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7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878" name="Google Shape;8878;p7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882" name="Google Shape;8882;p7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7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891" name="Google Shape;8891;p7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7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899" name="Google Shape;8899;p7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1" name="Google Shape;8901;p7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2" name="Google Shape;8902;p7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903" name="Google Shape;8903;p7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7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911" name="Google Shape;8911;p7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7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915" name="Google Shape;8915;p7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8" name="Google Shape;8918;p7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9" name="Google Shape;8919;p7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920" name="Google Shape;8920;p7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7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924" name="Google Shape;8924;p7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7" name="Google Shape;8927;p7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8" name="Google Shape;8928;p7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9" name="Google Shape;8929;p7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930" name="Google Shape;8930;p7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936" name="Google Shape;8936;p7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7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943" name="Google Shape;8943;p7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7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947" name="Google Shape;8947;p7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950" name="Google Shape;8950;p7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7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954" name="Google Shape;8954;p7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9" name="Google Shape;8959;p7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0" name="Google Shape;8960;p7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1" name="Google Shape;8961;p7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2" name="Google Shape;8962;p7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7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964" name="Google Shape;8964;p7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7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969" name="Google Shape;8969;p7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7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982" name="Google Shape;8982;p7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992" name="Google Shape;8992;p7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996" name="Google Shape;8996;p7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003" name="Google Shape;9003;p7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7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009" name="Google Shape;9009;p7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7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017" name="Google Shape;9017;p7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7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024" name="Google Shape;9024;p7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7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034" name="Google Shape;9034;p7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7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038" name="Google Shape;9038;p7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043" name="Google Shape;9043;p7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046" name="Google Shape;9046;p7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7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051" name="Google Shape;9051;p7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056" name="Google Shape;9056;p7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7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066" name="Google Shape;9066;p7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7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069" name="Google Shape;9069;p7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077" name="Google Shape;9077;p7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095" name="Google Shape;9095;p7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7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102" name="Google Shape;9102;p7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105" name="Google Shape;9105;p7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113" name="Google Shape;9113;p7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7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120" name="Google Shape;9120;p7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126" name="Google Shape;9126;p7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134" name="Google Shape;9134;p7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139" name="Google Shape;9139;p7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7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143" name="Google Shape;9143;p7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7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147" name="Google Shape;9147;p7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6" name="Google Shape;9156;p7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7" name="Google Shape;9157;p7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158" name="Google Shape;9158;p7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166" name="Google Shape;9166;p7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173" name="Google Shape;9173;p7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182" name="Google Shape;9182;p7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188" name="Google Shape;9188;p7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7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195" name="Google Shape;9195;p7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7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199" name="Google Shape;9199;p7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7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207" name="Google Shape;9207;p7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215" name="Google Shape;9215;p7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7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223" name="Google Shape;9223;p7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7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229" name="Google Shape;9229;p7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233" name="Google Shape;9233;p7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7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239" name="Google Shape;9239;p7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246" name="Google Shape;9246;p7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254" name="Google Shape;9254;p7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259" name="Google Shape;9259;p7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7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267" name="Google Shape;9267;p7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1" name="Google Shape;9271;p7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2" name="Google Shape;9272;p7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273" name="Google Shape;9273;p7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7" name="Google Shape;9277;p7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8" name="Google Shape;9278;p7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279" name="Google Shape;9279;p7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82" name="Google Shape;9282;p7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283" name="Google Shape;9283;p7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7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85" name="Google Shape;9285;p7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286" name="Google Shape;9286;p7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7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294" name="Google Shape;9294;p7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299" name="Google Shape;9299;p7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03" name="Shape 9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4" name="Google Shape;9304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305" name="Google Shape;9305;p7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306" name="Google Shape;9306;p7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1" name="Google Shape;9311;p7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2" name="Google Shape;9312;p7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3" name="Google Shape;9313;p7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314" name="Google Shape;9314;p7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7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318" name="Google Shape;9318;p7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7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321" name="Google Shape;9321;p7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5" name="Google Shape;9325;p7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6" name="Google Shape;9326;p7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327" name="Google Shape;9327;p7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9" name="Google Shape;9329;p7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0" name="Google Shape;9330;p7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331" name="Google Shape;9331;p7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7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334" name="Google Shape;9334;p7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7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343" name="Google Shape;9343;p7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5" name="Google Shape;9345;p7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346" name="Google Shape;9346;p7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9" name="Google Shape;9349;p7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0" name="Google Shape;9350;p7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1" name="Google Shape;9351;p7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352" name="Google Shape;9352;p7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355" name="Google Shape;9355;p7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1" name="Google Shape;9361;p7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2" name="Google Shape;9362;p7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363" name="Google Shape;9363;p7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7" name="Google Shape;9367;p7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368" name="Google Shape;9368;p7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1" name="Google Shape;9371;p7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2" name="Google Shape;9372;p7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373" name="Google Shape;9373;p7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1" name="Google Shape;9381;p7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2" name="Google Shape;9382;p7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383" name="Google Shape;9383;p7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7" name="Google Shape;9387;p7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8" name="Google Shape;9388;p7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9" name="Google Shape;9389;p7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390" name="Google Shape;9390;p7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7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393" name="Google Shape;9393;p7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6" name="Google Shape;9396;p7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7" name="Google Shape;9397;p7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398" name="Google Shape;9398;p7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7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402" name="Google Shape;9402;p7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7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409" name="Google Shape;9409;p7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7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414" name="Google Shape;9414;p7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6" name="Google Shape;9416;p7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7" name="Google Shape;9417;p7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418" name="Google Shape;9418;p7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7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425" name="Google Shape;9425;p7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7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428" name="Google Shape;9428;p7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0" name="Google Shape;9430;p7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1" name="Google Shape;9431;p7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2" name="Google Shape;9432;p7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433" name="Google Shape;9433;p7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7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436" name="Google Shape;9436;p7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2" name="Google Shape;9442;p7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7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444" name="Google Shape;9444;p7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7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448" name="Google Shape;9448;p7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7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456" name="Google Shape;9456;p7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7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463" name="Google Shape;9463;p7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7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470" name="Google Shape;9470;p7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7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474" name="Google Shape;9474;p7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7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480" name="Google Shape;9480;p7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487" name="Google Shape;9487;p7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2" name="Google Shape;9492;p7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493" name="Google Shape;9493;p7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7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504" name="Google Shape;9504;p7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7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516" name="Google Shape;9516;p7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1" name="Google Shape;9521;p7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2" name="Google Shape;9522;p7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523" name="Google Shape;9523;p7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535" name="Google Shape;9535;p7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3" name="Google Shape;9543;p7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544" name="Google Shape;9544;p7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548" name="Google Shape;9548;p7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1" name="Google Shape;9551;p7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552" name="Google Shape;9552;p7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7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559" name="Google Shape;9559;p7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7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566" name="Google Shape;9566;p7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0" name="Google Shape;9570;p7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571" name="Google Shape;9571;p7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4" name="Google Shape;9574;p7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575" name="Google Shape;9575;p7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7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580" name="Google Shape;9580;p7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7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588" name="Google Shape;9588;p7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595" name="Google Shape;9595;p7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0" name="Google Shape;9600;p7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601" name="Google Shape;9601;p7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611" name="Google Shape;9611;p7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621" name="Google Shape;9621;p7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7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629" name="Google Shape;9629;p7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7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636" name="Google Shape;9636;p7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7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646" name="Google Shape;9646;p7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7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653" name="Google Shape;9653;p7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7" name="Google Shape;9657;p7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658" name="Google Shape;9658;p7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8" name="Google Shape;9668;p7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9" name="Google Shape;9669;p7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670" name="Google Shape;9670;p7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7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677" name="Google Shape;9677;p7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7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680" name="Google Shape;9680;p7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7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683" name="Google Shape;9683;p7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9" name="Google Shape;9689;p7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690" name="Google Shape;9690;p7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7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694" name="Google Shape;9694;p7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99" name="Shape 9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0" name="Google Shape;9700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701" name="Google Shape;9701;p7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2" name="Google Shape;9702;p7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703" name="Google Shape;9703;p7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5" name="Google Shape;9705;p7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6" name="Google Shape;9706;p7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707" name="Google Shape;9707;p7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9" name="Google Shape;9709;p7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0" name="Google Shape;9710;p7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711" name="Google Shape;9711;p7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7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714" name="Google Shape;9714;p7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7" name="Google Shape;9717;p7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718" name="Google Shape;9718;p7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3" name="Google Shape;9723;p7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724" name="Google Shape;9724;p7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2" name="Google Shape;9732;p7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3" name="Google Shape;9733;p7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4" name="Google Shape;9734;p7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5" name="Google Shape;9735;p7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736" name="Google Shape;9736;p7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0" name="Google Shape;9740;p7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741" name="Google Shape;9741;p7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3" name="Google Shape;9743;p7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744" name="Google Shape;9744;p7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6" name="Google Shape;9746;p7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747" name="Google Shape;9747;p7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7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753" name="Google Shape;9753;p7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7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757" name="Google Shape;9757;p7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4" name="Google Shape;9764;p7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765" name="Google Shape;9765;p7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7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769" name="Google Shape;9769;p7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7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778" name="Google Shape;9778;p7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7" name="Google Shape;9787;p7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788" name="Google Shape;9788;p7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7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791" name="Google Shape;9791;p7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7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795" name="Google Shape;9795;p7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8" name="Google Shape;9798;p7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9" name="Google Shape;9799;p7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800" name="Google Shape;9800;p7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7" name="Google Shape;9807;p7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8" name="Google Shape;9808;p7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809" name="Google Shape;9809;p7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1" name="Google Shape;9811;p7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812" name="Google Shape;9812;p7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815" name="Google Shape;9815;p7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7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820" name="Google Shape;9820;p7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7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823" name="Google Shape;9823;p7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7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826" name="Google Shape;9826;p7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7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829" name="Google Shape;9829;p7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1" name="Google Shape;9831;p7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2" name="Google Shape;9832;p7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3" name="Google Shape;9833;p7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834" name="Google Shape;9834;p7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6" name="Google Shape;9836;p7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837" name="Google Shape;9837;p7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0" name="Google Shape;9840;p7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841" name="Google Shape;9841;p7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4" name="Google Shape;9844;p7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5" name="Google Shape;9845;p7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6" name="Google Shape;9846;p7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847" name="Google Shape;9847;p7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4" name="Google Shape;9854;p7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855" name="Google Shape;9855;p7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7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860" name="Google Shape;9860;p7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4" name="Google Shape;9864;p7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865" name="Google Shape;9865;p7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9" name="Google Shape;9869;p7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0" name="Google Shape;9870;p7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871" name="Google Shape;9871;p7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7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878" name="Google Shape;9878;p7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1" name="Google Shape;9881;p7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882" name="Google Shape;9882;p7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7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885" name="Google Shape;9885;p7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0" name="Google Shape;9890;p7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891" name="Google Shape;9891;p7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3" name="Google Shape;9903;p7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4" name="Google Shape;9904;p7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905" name="Google Shape;9905;p7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7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909" name="Google Shape;9909;p7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7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916" name="Google Shape;9916;p7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7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921" name="Google Shape;9921;p7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7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926" name="Google Shape;9926;p7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8" name="Google Shape;9928;p7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929" name="Google Shape;9929;p7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3" name="Google Shape;9933;p7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934" name="Google Shape;9934;p7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7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938" name="Google Shape;9938;p7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7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942" name="Google Shape;9942;p7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7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947" name="Google Shape;9947;p7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7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951" name="Google Shape;9951;p7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7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955" name="Google Shape;9955;p7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7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958" name="Google Shape;9958;p7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7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964" name="Google Shape;9964;p7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6" name="Google Shape;9966;p7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967" name="Google Shape;9967;p7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1" name="Google Shape;9971;p7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972" name="Google Shape;9972;p7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7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982" name="Google Shape;9982;p7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4" name="Google Shape;9984;p7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985" name="Google Shape;9985;p7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7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989" name="Google Shape;9989;p7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3" name="Google Shape;9993;p7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994" name="Google Shape;9994;p7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7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997" name="Google Shape;9997;p7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0" name="Google Shape;10000;p7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001" name="Google Shape;10001;p7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5" name="Google Shape;10005;p7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006" name="Google Shape;10006;p7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8" name="Google Shape;10008;p7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009" name="Google Shape;10009;p7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3" name="Google Shape;10013;p7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014" name="Google Shape;10014;p7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7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017" name="Google Shape;10017;p7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4" name="Google Shape;10024;p7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025" name="Google Shape;10025;p7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0" name="Google Shape;10030;p7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031" name="Google Shape;10031;p7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7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034" name="Google Shape;10034;p7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3" name="Google Shape;10043;p7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044" name="Google Shape;10044;p7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7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048" name="Google Shape;10048;p7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1" name="Google Shape;10051;p7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052" name="Google Shape;10052;p7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7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058" name="Google Shape;10058;p7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1" name="Google Shape;10061;p7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062" name="Google Shape;10062;p7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7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067" name="Google Shape;10067;p7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9" name="Google Shape;10069;p7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070" name="Google Shape;10070;p7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7" name="Google Shape;10077;p7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078" name="Google Shape;10078;p7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1" name="Google Shape;10081;p7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082" name="Google Shape;10082;p7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7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090" name="Google Shape;10090;p7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7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096" name="Google Shape;10096;p7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7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099" name="Google Shape;10099;p7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1" name="Google Shape;10101;p7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102" name="Google Shape;10102;p7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7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106" name="Google Shape;10106;p7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1" name="Google Shape;10111;p7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112" name="Google Shape;10112;p7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7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116" name="Google Shape;10116;p7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7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121" name="Google Shape;10121;p7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7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7" name="Google Shape;10127;p7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128" name="Google Shape;10128;p7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7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131" name="Google Shape;10131;p7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136" name="Shape 10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" name="Google Shape;10137;p7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138" name="Google Shape;10138;p7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139" name="Google Shape;10139;p7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3" name="Google Shape;10143;p7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144" name="Google Shape;10144;p7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7" name="Google Shape;10147;p7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8" name="Google Shape;10148;p7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149" name="Google Shape;10149;p7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1" name="Google Shape;10151;p7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152" name="Google Shape;10152;p7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4" name="Google Shape;10154;p7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5" name="Google Shape;10155;p7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156" name="Google Shape;10156;p7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9" name="Google Shape;10159;p7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0" name="Google Shape;10160;p7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1" name="Google Shape;10161;p7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2" name="Google Shape;10162;p7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3" name="Google Shape;10163;p7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164" name="Google Shape;10164;p7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7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169" name="Google Shape;10169;p7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1" name="Google Shape;10171;p7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172" name="Google Shape;10172;p7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5" name="Google Shape;10175;p7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176" name="Google Shape;10176;p7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8" name="Google Shape;10178;p7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9" name="Google Shape;10179;p7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180" name="Google Shape;10180;p7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5" name="Google Shape;10185;p7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6" name="Google Shape;10186;p7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7" name="Google Shape;10187;p7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188" name="Google Shape;10188;p7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2" name="Google Shape;10192;p7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193" name="Google Shape;10193;p7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5" name="Google Shape;10195;p7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6" name="Google Shape;10196;p7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197" name="Google Shape;10197;p7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1" name="Google Shape;10201;p7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2" name="Google Shape;10202;p7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3" name="Google Shape;10203;p7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04" name="Google Shape;10204;p7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205" name="Google Shape;10205;p7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7" name="Google Shape;10207;p7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208" name="Google Shape;10208;p7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1" name="Google Shape;10211;p7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2" name="Google Shape;10212;p7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213" name="Google Shape;10213;p7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8" name="Google Shape;10218;p7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219" name="Google Shape;10219;p7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7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224" name="Google Shape;10224;p7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6" name="Google Shape;10226;p7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7" name="Google Shape;10227;p7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228" name="Google Shape;10228;p7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1" name="Google Shape;10231;p7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232" name="Google Shape;10232;p7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4" name="Google Shape;10234;p7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5" name="Google Shape;10235;p7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236" name="Google Shape;10236;p7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44" name="Google Shape;10244;p7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5" name="Google Shape;10245;p7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246" name="Google Shape;10246;p7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8" name="Google Shape;10248;p7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249" name="Google Shape;10249;p7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7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254" name="Google Shape;10254;p7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8" name="Google Shape;10258;p7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259" name="Google Shape;10259;p7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1" name="Google Shape;10261;p7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262" name="Google Shape;10262;p7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6" name="Google Shape;10266;p7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267" name="Google Shape;10267;p7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1" name="Google Shape;10271;p7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272" name="Google Shape;10272;p7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7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289" name="Google Shape;10289;p7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2" name="Google Shape;10292;p7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93" name="Google Shape;10293;p7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294" name="Google Shape;10294;p7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7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300" name="Google Shape;10300;p7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2" name="Google Shape;10302;p7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3" name="Google Shape;10303;p7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304" name="Google Shape;10304;p7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7" name="Google Shape;10307;p7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308" name="Google Shape;10308;p7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7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314" name="Google Shape;10314;p7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7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322" name="Google Shape;10322;p7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5" name="Google Shape;10325;p7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326" name="Google Shape;10326;p7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9" name="Google Shape;10329;p7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330" name="Google Shape;10330;p7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4" name="Google Shape;10334;p7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335" name="Google Shape;10335;p7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7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341" name="Google Shape;10341;p7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3" name="Google Shape;10343;p7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344" name="Google Shape;10344;p7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7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352" name="Google Shape;10352;p7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7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9" name="Google Shape;10359;p7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360" name="Google Shape;10360;p7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5" name="Google Shape;10365;p7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366" name="Google Shape;10366;p7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7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373" name="Google Shape;10373;p7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7" name="Google Shape;10377;p7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378" name="Google Shape;10378;p7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6" name="Google Shape;10386;p7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387" name="Google Shape;10387;p7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7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393" name="Google Shape;10393;p7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7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398" name="Google Shape;10398;p7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3" name="Google Shape;10403;p7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404" name="Google Shape;10404;p7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6" name="Google Shape;10416;p7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417" name="Google Shape;10417;p7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3" name="Google Shape;10423;p7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424" name="Google Shape;10424;p7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7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432" name="Google Shape;10432;p7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5" name="Google Shape;10435;p7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6" name="Google Shape;10436;p7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437" name="Google Shape;10437;p7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1" name="Google Shape;10441;p7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442" name="Google Shape;10442;p7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7" name="Google Shape;10447;p7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8" name="Google Shape;10448;p7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449" name="Google Shape;10449;p7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2" name="Google Shape;10452;p7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453" name="Google Shape;10453;p7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9" name="Google Shape;10459;p7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460" name="Google Shape;10460;p7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7" name="Google Shape;10467;p7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468" name="Google Shape;10468;p7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1" name="Google Shape;10471;p7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472" name="Google Shape;10472;p7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8" name="Google Shape;10478;p7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479" name="Google Shape;10479;p7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2" name="Google Shape;10482;p7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483" name="Google Shape;10483;p7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6" name="Google Shape;10486;p7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487" name="Google Shape;10487;p7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7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491" name="Google Shape;10491;p7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7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500" name="Google Shape;10500;p7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7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509" name="Google Shape;10509;p7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2" name="Google Shape;10512;p7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513" name="Google Shape;10513;p7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7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522" name="Google Shape;10522;p7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0" name="Google Shape;10530;p7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531" name="Google Shape;10531;p7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7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536" name="Google Shape;10536;p7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3" name="Google Shape;10543;p7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544" name="Google Shape;10544;p7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0" name="Google Shape;10550;p7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551" name="Google Shape;10551;p7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7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557" name="Google Shape;10557;p7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0" name="Google Shape;10560;p7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561" name="Google Shape;10561;p7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7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569" name="Google Shape;10569;p7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2" name="Google Shape;10572;p7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573" name="Google Shape;10573;p7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8" name="Google Shape;10578;p7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579" name="Google Shape;10579;p7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3" name="Google Shape;10583;p7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584" name="Google Shape;10584;p7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9" name="Google Shape;10589;p7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590" name="Google Shape;10590;p7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7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598" name="Google Shape;10598;p7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07" name="Shape 10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08" name="Google Shape;10608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Abstract Curv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